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66" r:id="rId4"/>
    <p:sldId id="267" r:id="rId5"/>
    <p:sldId id="258" r:id="rId6"/>
    <p:sldId id="263" r:id="rId7"/>
    <p:sldId id="259" r:id="rId8"/>
    <p:sldId id="264" r:id="rId9"/>
    <p:sldId id="265" r:id="rId10"/>
    <p:sldId id="260" r:id="rId11"/>
    <p:sldId id="261" r:id="rId12"/>
    <p:sldId id="268" r:id="rId13"/>
  </p:sldIdLst>
  <p:sldSz cx="9144000" cy="5143500" type="screen16x9"/>
  <p:notesSz cx="6858000" cy="9144000"/>
  <p:embeddedFontLst>
    <p:embeddedFont>
      <p:font typeface="Helvetica Neue Light" panose="02000403000000020004" pitchFamily="2" charset="0"/>
      <p:regular r:id="rId15"/>
      <p:bold r:id="rId16"/>
      <p:italic r:id="rId17"/>
      <p:boldItalic r:id="rId18"/>
    </p:embeddedFont>
    <p:embeddedFont>
      <p:font typeface="IBM Plex Sans" panose="020B0503050203000203" pitchFamily="34" charset="0"/>
      <p:regular r:id="rId19"/>
      <p:bold r:id="rId20"/>
      <p:italic r:id="rId21"/>
      <p:boldItalic r:id="rId22"/>
    </p:embeddedFont>
    <p:embeddedFont>
      <p:font typeface="IBM Plex Sans Light" panose="020B0403050203000203" pitchFamily="34" charset="0"/>
      <p:regular r:id="rId23"/>
      <p:bold r:id="rId24"/>
      <p:italic r:id="rId25"/>
      <p:boldItalic r:id="rId26"/>
    </p:embeddedFont>
    <p:embeddedFont>
      <p:font typeface="IBM Plex Sans SemiBold" panose="020B0503050203000203"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guvObQlIpetwSzszuIxAR/udArz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822450" y="228600"/>
            <a:ext cx="3213100" cy="1807369"/>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19456" y="2247900"/>
            <a:ext cx="6419088" cy="6159500"/>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SzPts val="1400"/>
              <a:buNone/>
              <a:defRPr sz="1000" b="0" i="0" u="none" strike="noStrike" cap="none">
                <a:solidFill>
                  <a:schemeClr val="lt1"/>
                </a:solidFill>
                <a:latin typeface="IBM Plex Sans"/>
                <a:ea typeface="IBM Plex Sans"/>
                <a:cs typeface="IBM Plex Sans"/>
                <a:sym typeface="IBM Plex Sans"/>
              </a:defRPr>
            </a:lvl1pPr>
            <a:lvl2pPr marL="914400" marR="0" lvl="1" indent="-292100" algn="l" rtl="0">
              <a:spcBef>
                <a:spcPts val="600"/>
              </a:spcBef>
              <a:spcAft>
                <a:spcPts val="0"/>
              </a:spcAft>
              <a:buClr>
                <a:schemeClr val="lt1"/>
              </a:buClr>
              <a:buSzPts val="1000"/>
              <a:buFont typeface="NTR"/>
              <a:buChar char="–"/>
              <a:defRPr sz="1000" b="0" i="0" u="none" strike="noStrike" cap="none">
                <a:solidFill>
                  <a:schemeClr val="lt1"/>
                </a:solidFill>
                <a:latin typeface="IBM Plex Sans"/>
                <a:ea typeface="IBM Plex Sans"/>
                <a:cs typeface="IBM Plex Sans"/>
                <a:sym typeface="IBM Plex Sans"/>
              </a:defRPr>
            </a:lvl2pPr>
            <a:lvl3pPr marL="1371600" marR="0" lvl="2" indent="-292100" algn="l" rtl="0">
              <a:spcBef>
                <a:spcPts val="600"/>
              </a:spcBef>
              <a:spcAft>
                <a:spcPts val="0"/>
              </a:spcAft>
              <a:buClr>
                <a:schemeClr val="lt1"/>
              </a:buClr>
              <a:buSzPts val="1000"/>
              <a:buFont typeface="Arial"/>
              <a:buChar char="•"/>
              <a:defRPr sz="1000" b="0" i="0" u="none" strike="noStrike" cap="none">
                <a:solidFill>
                  <a:schemeClr val="lt1"/>
                </a:solidFill>
                <a:latin typeface="IBM Plex Sans"/>
                <a:ea typeface="IBM Plex Sans"/>
                <a:cs typeface="IBM Plex Sans"/>
                <a:sym typeface="IBM Plex Sans"/>
              </a:defRPr>
            </a:lvl3pPr>
            <a:lvl4pPr marL="1828800" marR="0" lvl="3" indent="-292100" algn="l" rtl="0">
              <a:spcBef>
                <a:spcPts val="600"/>
              </a:spcBef>
              <a:spcAft>
                <a:spcPts val="0"/>
              </a:spcAft>
              <a:buClr>
                <a:schemeClr val="lt1"/>
              </a:buClr>
              <a:buSzPts val="1000"/>
              <a:buFont typeface="NTR"/>
              <a:buChar char="–"/>
              <a:defRPr sz="1000" b="0" i="0" u="none" strike="noStrike" cap="none">
                <a:solidFill>
                  <a:schemeClr val="lt1"/>
                </a:solidFill>
                <a:latin typeface="IBM Plex Sans"/>
                <a:ea typeface="IBM Plex Sans"/>
                <a:cs typeface="IBM Plex Sans"/>
                <a:sym typeface="IBM Plex Sans"/>
              </a:defRPr>
            </a:lvl4pPr>
            <a:lvl5pPr marL="2286000" marR="0" lvl="4" indent="-292100" algn="l" rtl="0">
              <a:lnSpc>
                <a:spcPct val="100000"/>
              </a:lnSpc>
              <a:spcBef>
                <a:spcPts val="600"/>
              </a:spcBef>
              <a:spcAft>
                <a:spcPts val="0"/>
              </a:spcAft>
              <a:buClr>
                <a:srgbClr val="000000"/>
              </a:buClr>
              <a:buSzPts val="1000"/>
              <a:buFont typeface="Arial"/>
              <a:buChar char="»"/>
              <a:defRPr sz="1000" b="0" i="0" u="none" strike="noStrike" cap="none">
                <a:solidFill>
                  <a:schemeClr val="lt1"/>
                </a:solidFill>
                <a:latin typeface="IBM Plex Sans"/>
                <a:ea typeface="IBM Plex Sans"/>
                <a:cs typeface="IBM Plex Sans"/>
                <a:sym typeface="IBM Plex Sans"/>
              </a:defRPr>
            </a:lvl5pPr>
            <a:lvl6pPr marL="2743200" marR="0" lvl="5" indent="-228600" algn="l" rtl="0">
              <a:spcBef>
                <a:spcPts val="0"/>
              </a:spcBef>
              <a:spcAft>
                <a:spcPts val="0"/>
              </a:spcAft>
              <a:buSzPts val="1400"/>
              <a:buNone/>
              <a:defRPr sz="1200" b="0" i="0" u="none" strike="noStrike" cap="none">
                <a:solidFill>
                  <a:schemeClr val="dk1"/>
                </a:solidFill>
                <a:latin typeface="IBM Plex Sans"/>
                <a:ea typeface="IBM Plex Sans"/>
                <a:cs typeface="IBM Plex Sans"/>
                <a:sym typeface="IBM Plex Sans"/>
              </a:defRPr>
            </a:lvl6pPr>
            <a:lvl7pPr marL="3200400" marR="0" lvl="6" indent="-228600" algn="l" rtl="0">
              <a:spcBef>
                <a:spcPts val="0"/>
              </a:spcBef>
              <a:spcAft>
                <a:spcPts val="0"/>
              </a:spcAft>
              <a:buSzPts val="1400"/>
              <a:buNone/>
              <a:defRPr sz="1200" b="0" i="0" u="none" strike="noStrike" cap="none">
                <a:solidFill>
                  <a:schemeClr val="dk1"/>
                </a:solidFill>
                <a:latin typeface="IBM Plex Sans"/>
                <a:ea typeface="IBM Plex Sans"/>
                <a:cs typeface="IBM Plex Sans"/>
                <a:sym typeface="IBM Plex Sans"/>
              </a:defRPr>
            </a:lvl7pPr>
            <a:lvl8pPr marL="3657600" marR="0" lvl="7" indent="-228600" algn="l" rtl="0">
              <a:spcBef>
                <a:spcPts val="0"/>
              </a:spcBef>
              <a:spcAft>
                <a:spcPts val="0"/>
              </a:spcAft>
              <a:buSzPts val="1400"/>
              <a:buNone/>
              <a:defRPr sz="1200" b="0" i="0" u="none" strike="noStrike" cap="none">
                <a:solidFill>
                  <a:schemeClr val="dk1"/>
                </a:solidFill>
                <a:latin typeface="IBM Plex Sans"/>
                <a:ea typeface="IBM Plex Sans"/>
                <a:cs typeface="IBM Plex Sans"/>
                <a:sym typeface="IBM Plex Sans"/>
              </a:defRPr>
            </a:lvl8pPr>
            <a:lvl9pPr marL="4114800" marR="0" lvl="8" indent="-228600" algn="l" rtl="0">
              <a:spcBef>
                <a:spcPts val="0"/>
              </a:spcBef>
              <a:spcAft>
                <a:spcPts val="0"/>
              </a:spcAft>
              <a:buSzPts val="1400"/>
              <a:buNone/>
              <a:defRPr sz="1200" b="0" i="0" u="none" strike="noStrike" cap="none">
                <a:solidFill>
                  <a:schemeClr val="dk1"/>
                </a:solidFill>
                <a:latin typeface="IBM Plex Sans"/>
                <a:ea typeface="IBM Plex Sans"/>
                <a:cs typeface="IBM Plex Sans"/>
                <a:sym typeface="IBM Plex Sans"/>
              </a:defRPr>
            </a:lvl9pPr>
          </a:lstStyle>
          <a:p>
            <a:endParaRPr/>
          </a:p>
        </p:txBody>
      </p:sp>
      <p:sp>
        <p:nvSpPr>
          <p:cNvPr id="5" name="Google Shape;5;n"/>
          <p:cNvSpPr txBox="1">
            <a:spLocks noGrp="1"/>
          </p:cNvSpPr>
          <p:nvPr>
            <p:ph type="sldNum" idx="12"/>
          </p:nvPr>
        </p:nvSpPr>
        <p:spPr>
          <a:xfrm>
            <a:off x="219456" y="8705088"/>
            <a:ext cx="338328" cy="228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fld id="{00000000-1234-1234-1234-123412341234}" type="slidenum">
              <a:rPr lang="en-US" sz="600" b="0" i="0" u="none" strike="noStrike" cap="none">
                <a:solidFill>
                  <a:schemeClr val="lt1"/>
                </a:solidFill>
                <a:latin typeface="IBM Plex Sans"/>
                <a:ea typeface="IBM Plex Sans"/>
                <a:cs typeface="IBM Plex Sans"/>
                <a:sym typeface="IBM Plex Sans"/>
              </a:rPr>
              <a:t>‹#›</a:t>
            </a:fld>
            <a:endParaRPr sz="600" b="0" i="0" u="none" strike="noStrike" cap="none">
              <a:solidFill>
                <a:schemeClr val="lt1"/>
              </a:solidFill>
              <a:latin typeface="IBM Plex Sans"/>
              <a:ea typeface="IBM Plex Sans"/>
              <a:cs typeface="IBM Plex Sans"/>
              <a:sym typeface="IBM Plex Sans"/>
            </a:endParaRPr>
          </a:p>
        </p:txBody>
      </p:sp>
      <p:sp>
        <p:nvSpPr>
          <p:cNvPr id="6" name="Google Shape;6;n"/>
          <p:cNvSpPr txBox="1">
            <a:spLocks noGrp="1"/>
          </p:cNvSpPr>
          <p:nvPr>
            <p:ph type="ftr" idx="11"/>
          </p:nvPr>
        </p:nvSpPr>
        <p:spPr>
          <a:xfrm>
            <a:off x="630936" y="8705088"/>
            <a:ext cx="3657600" cy="2286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600" b="0" i="0" u="none" strike="noStrike" cap="none">
                <a:solidFill>
                  <a:schemeClr val="lt1"/>
                </a:solidFill>
                <a:latin typeface="IBM Plex Sans"/>
                <a:ea typeface="IBM Plex Sans"/>
                <a:cs typeface="IBM Plex Sans"/>
                <a:sym typeface="IBM Plex Sans"/>
              </a:defRPr>
            </a:lvl1pPr>
            <a:lvl2pPr marR="0" lvl="1" algn="l" rtl="0">
              <a:spcBef>
                <a:spcPts val="0"/>
              </a:spcBef>
              <a:spcAft>
                <a:spcPts val="0"/>
              </a:spcAft>
              <a:buSzPts val="1400"/>
              <a:buNone/>
              <a:defRPr sz="1350" b="0" i="0" u="none" strike="noStrike" cap="none">
                <a:solidFill>
                  <a:schemeClr val="dk1"/>
                </a:solidFill>
                <a:latin typeface="IBM Plex Sans"/>
                <a:ea typeface="IBM Plex Sans"/>
                <a:cs typeface="IBM Plex Sans"/>
                <a:sym typeface="IBM Plex Sans"/>
              </a:defRPr>
            </a:lvl2pPr>
            <a:lvl3pPr marR="0" lvl="2" algn="l" rtl="0">
              <a:spcBef>
                <a:spcPts val="0"/>
              </a:spcBef>
              <a:spcAft>
                <a:spcPts val="0"/>
              </a:spcAft>
              <a:buSzPts val="1400"/>
              <a:buNone/>
              <a:defRPr sz="1350" b="0" i="0" u="none" strike="noStrike" cap="none">
                <a:solidFill>
                  <a:schemeClr val="dk1"/>
                </a:solidFill>
                <a:latin typeface="IBM Plex Sans"/>
                <a:ea typeface="IBM Plex Sans"/>
                <a:cs typeface="IBM Plex Sans"/>
                <a:sym typeface="IBM Plex Sans"/>
              </a:defRPr>
            </a:lvl3pPr>
            <a:lvl4pPr marR="0" lvl="3" algn="l" rtl="0">
              <a:spcBef>
                <a:spcPts val="0"/>
              </a:spcBef>
              <a:spcAft>
                <a:spcPts val="0"/>
              </a:spcAft>
              <a:buSzPts val="1400"/>
              <a:buNone/>
              <a:defRPr sz="1350" b="0" i="0" u="none" strike="noStrike" cap="none">
                <a:solidFill>
                  <a:schemeClr val="dk1"/>
                </a:solidFill>
                <a:latin typeface="IBM Plex Sans"/>
                <a:ea typeface="IBM Plex Sans"/>
                <a:cs typeface="IBM Plex Sans"/>
                <a:sym typeface="IBM Plex Sans"/>
              </a:defRPr>
            </a:lvl4pPr>
            <a:lvl5pPr marR="0" lvl="4" algn="l" rtl="0">
              <a:spcBef>
                <a:spcPts val="0"/>
              </a:spcBef>
              <a:spcAft>
                <a:spcPts val="0"/>
              </a:spcAft>
              <a:buSzPts val="1400"/>
              <a:buNone/>
              <a:defRPr sz="1350" b="0" i="0" u="none" strike="noStrike" cap="none">
                <a:solidFill>
                  <a:schemeClr val="dk1"/>
                </a:solidFill>
                <a:latin typeface="IBM Plex Sans"/>
                <a:ea typeface="IBM Plex Sans"/>
                <a:cs typeface="IBM Plex Sans"/>
                <a:sym typeface="IBM Plex Sans"/>
              </a:defRPr>
            </a:lvl5pPr>
            <a:lvl6pPr marR="0" lvl="5" algn="l" rtl="0">
              <a:spcBef>
                <a:spcPts val="0"/>
              </a:spcBef>
              <a:spcAft>
                <a:spcPts val="0"/>
              </a:spcAft>
              <a:buSzPts val="1400"/>
              <a:buNone/>
              <a:defRPr sz="1350" b="0" i="0" u="none" strike="noStrike" cap="none">
                <a:solidFill>
                  <a:schemeClr val="dk1"/>
                </a:solidFill>
                <a:latin typeface="IBM Plex Sans"/>
                <a:ea typeface="IBM Plex Sans"/>
                <a:cs typeface="IBM Plex Sans"/>
                <a:sym typeface="IBM Plex Sans"/>
              </a:defRPr>
            </a:lvl6pPr>
            <a:lvl7pPr marR="0" lvl="6" algn="l" rtl="0">
              <a:spcBef>
                <a:spcPts val="0"/>
              </a:spcBef>
              <a:spcAft>
                <a:spcPts val="0"/>
              </a:spcAft>
              <a:buSzPts val="1400"/>
              <a:buNone/>
              <a:defRPr sz="1350" b="0" i="0" u="none" strike="noStrike" cap="none">
                <a:solidFill>
                  <a:schemeClr val="dk1"/>
                </a:solidFill>
                <a:latin typeface="IBM Plex Sans"/>
                <a:ea typeface="IBM Plex Sans"/>
                <a:cs typeface="IBM Plex Sans"/>
                <a:sym typeface="IBM Plex Sans"/>
              </a:defRPr>
            </a:lvl7pPr>
            <a:lvl8pPr marR="0" lvl="7" algn="l" rtl="0">
              <a:spcBef>
                <a:spcPts val="0"/>
              </a:spcBef>
              <a:spcAft>
                <a:spcPts val="0"/>
              </a:spcAft>
              <a:buSzPts val="1400"/>
              <a:buNone/>
              <a:defRPr sz="1350" b="0" i="0" u="none" strike="noStrike" cap="none">
                <a:solidFill>
                  <a:schemeClr val="dk1"/>
                </a:solidFill>
                <a:latin typeface="IBM Plex Sans"/>
                <a:ea typeface="IBM Plex Sans"/>
                <a:cs typeface="IBM Plex Sans"/>
                <a:sym typeface="IBM Plex Sans"/>
              </a:defRPr>
            </a:lvl8pPr>
            <a:lvl9pPr marR="0" lvl="8" algn="l" rtl="0">
              <a:spcBef>
                <a:spcPts val="0"/>
              </a:spcBef>
              <a:spcAft>
                <a:spcPts val="0"/>
              </a:spcAft>
              <a:buSzPts val="1400"/>
              <a:buNone/>
              <a:defRPr sz="1350" b="0" i="0" u="none" strike="noStrike" cap="none">
                <a:solidFill>
                  <a:schemeClr val="dk1"/>
                </a:solidFill>
                <a:latin typeface="IBM Plex Sans"/>
                <a:ea typeface="IBM Plex Sans"/>
                <a:cs typeface="IBM Plex Sans"/>
                <a:sym typeface="IBM Plex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notes"/>
          <p:cNvSpPr txBox="1">
            <a:spLocks noGrp="1"/>
          </p:cNvSpPr>
          <p:nvPr>
            <p:ph type="body" idx="1"/>
          </p:nvPr>
        </p:nvSpPr>
        <p:spPr>
          <a:xfrm>
            <a:off x="219456" y="2247900"/>
            <a:ext cx="6419088" cy="615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0" name="Google Shape;300;p1:notes"/>
          <p:cNvSpPr txBox="1">
            <a:spLocks noGrp="1"/>
          </p:cNvSpPr>
          <p:nvPr>
            <p:ph type="sldNum" idx="12"/>
          </p:nvPr>
        </p:nvSpPr>
        <p:spPr>
          <a:xfrm>
            <a:off x="219456" y="8705088"/>
            <a:ext cx="338328" cy="228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a:t>
            </a:fld>
            <a:endParaRPr/>
          </a:p>
        </p:txBody>
      </p:sp>
      <p:sp>
        <p:nvSpPr>
          <p:cNvPr id="301" name="Google Shape;301;p1:notes"/>
          <p:cNvSpPr txBox="1">
            <a:spLocks noGrp="1"/>
          </p:cNvSpPr>
          <p:nvPr>
            <p:ph type="ftr" idx="11"/>
          </p:nvPr>
        </p:nvSpPr>
        <p:spPr>
          <a:xfrm>
            <a:off x="630936" y="8705088"/>
            <a:ext cx="3657600" cy="228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Group Name / DOC ID / Month XX, 2019 / © 2019 IBM Corporation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ff8b241a2f_0_2: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08" name="Google Shape;308;gff8b241a2f_0_2: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ff8b241a2f_0_13: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16" name="Google Shape;316;gff8b241a2f_0_13: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ff8b241a2f_0_2: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08" name="Google Shape;308;gff8b241a2f_0_2: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294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ff8b241a2f_0_26: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27" name="Google Shape;327;gff8b241a2f_0_26: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f8b241a2f_0_93: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39" name="Google Shape;339;gff8b241a2f_0_93: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f8b241a2f_0_85: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49" name="Google Shape;349;gff8b241a2f_0_85: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3 line)">
  <p:cSld name="Cover (3 line)">
    <p:bg>
      <p:bgPr>
        <a:solidFill>
          <a:srgbClr val="171717"/>
        </a:solidFill>
        <a:effectLst/>
      </p:bgPr>
    </p:bg>
    <p:spTree>
      <p:nvGrpSpPr>
        <p:cNvPr id="1" name="Shape 57"/>
        <p:cNvGrpSpPr/>
        <p:nvPr/>
      </p:nvGrpSpPr>
      <p:grpSpPr>
        <a:xfrm>
          <a:off x="0" y="0"/>
          <a:ext cx="0" cy="0"/>
          <a:chOff x="0" y="0"/>
          <a:chExt cx="0" cy="0"/>
        </a:xfrm>
      </p:grpSpPr>
      <p:sp>
        <p:nvSpPr>
          <p:cNvPr id="58" name="Google Shape;58;p25"/>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600"/>
              <a:buFont typeface="IBM Plex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title"/>
          </p:nvPr>
        </p:nvSpPr>
        <p:spPr>
          <a:xfrm>
            <a:off x="210312" y="201168"/>
            <a:ext cx="4142232" cy="14546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216662" y="1754892"/>
            <a:ext cx="4135463" cy="24733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1" name="Google Shape;61;p25"/>
          <p:cNvSpPr txBox="1">
            <a:spLocks noGrp="1"/>
          </p:cNvSpPr>
          <p:nvPr>
            <p:ph type="body" idx="2"/>
          </p:nvPr>
        </p:nvSpPr>
        <p:spPr>
          <a:xfrm>
            <a:off x="216661" y="2021302"/>
            <a:ext cx="4131973" cy="25139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62" name="Google Shape;62;p25"/>
          <p:cNvCxnSpPr/>
          <p:nvPr/>
        </p:nvCxnSpPr>
        <p:spPr>
          <a:xfrm>
            <a:off x="235892" y="1535662"/>
            <a:ext cx="548574" cy="0"/>
          </a:xfrm>
          <a:prstGeom prst="straightConnector1">
            <a:avLst/>
          </a:prstGeom>
          <a:noFill/>
          <a:ln w="25400" cap="rnd" cmpd="sng">
            <a:solidFill>
              <a:schemeClr val="accent2"/>
            </a:solidFill>
            <a:prstDash val="solid"/>
            <a:round/>
            <a:headEnd type="none" w="sm" len="sm"/>
            <a:tailEnd type="none" w="sm" len="sm"/>
          </a:ln>
        </p:spPr>
      </p:cxnSp>
      <p:pic>
        <p:nvPicPr>
          <p:cNvPr id="63" name="Google Shape;63;p25"/>
          <p:cNvPicPr preferRelativeResize="0"/>
          <p:nvPr/>
        </p:nvPicPr>
        <p:blipFill rotWithShape="1">
          <a:blip r:embed="rId2">
            <a:alphaModFix/>
          </a:blip>
          <a:srcRect/>
          <a:stretch/>
        </p:blipFill>
        <p:spPr>
          <a:xfrm>
            <a:off x="7789333" y="4659672"/>
            <a:ext cx="1126000" cy="3508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ivider (footer)">
  <p:cSld name="Title / divider (footer)">
    <p:bg>
      <p:bgPr>
        <a:solidFill>
          <a:schemeClr val="lt2"/>
        </a:solidFill>
        <a:effectLst/>
      </p:bgPr>
    </p:bg>
    <p:spTree>
      <p:nvGrpSpPr>
        <p:cNvPr id="1" name="Shape 107"/>
        <p:cNvGrpSpPr/>
        <p:nvPr/>
      </p:nvGrpSpPr>
      <p:grpSpPr>
        <a:xfrm>
          <a:off x="0" y="0"/>
          <a:ext cx="0" cy="0"/>
          <a:chOff x="0" y="0"/>
          <a:chExt cx="0" cy="0"/>
        </a:xfrm>
      </p:grpSpPr>
      <p:sp>
        <p:nvSpPr>
          <p:cNvPr id="108" name="Google Shape;108;p34"/>
          <p:cNvSpPr txBox="1">
            <a:spLocks noGrp="1"/>
          </p:cNvSpPr>
          <p:nvPr>
            <p:ph type="title"/>
          </p:nvPr>
        </p:nvSpPr>
        <p:spPr>
          <a:xfrm>
            <a:off x="210312" y="201167"/>
            <a:ext cx="4142232" cy="145463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9" name="Google Shape;109;p34"/>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10" name="Google Shape;110;p34"/>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111" name="Google Shape;111;p34"/>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Xlg text">
  <p:cSld name="Xlg text">
    <p:bg>
      <p:bgPr>
        <a:solidFill>
          <a:schemeClr val="lt2"/>
        </a:solidFill>
        <a:effectLst/>
      </p:bgPr>
    </p:bg>
    <p:spTree>
      <p:nvGrpSpPr>
        <p:cNvPr id="1" name="Shape 112"/>
        <p:cNvGrpSpPr/>
        <p:nvPr/>
      </p:nvGrpSpPr>
      <p:grpSpPr>
        <a:xfrm>
          <a:off x="0" y="0"/>
          <a:ext cx="0" cy="0"/>
          <a:chOff x="0" y="0"/>
          <a:chExt cx="0" cy="0"/>
        </a:xfrm>
      </p:grpSpPr>
      <p:sp>
        <p:nvSpPr>
          <p:cNvPr id="113" name="Google Shape;113;p35"/>
          <p:cNvSpPr txBox="1">
            <a:spLocks noGrp="1"/>
          </p:cNvSpPr>
          <p:nvPr>
            <p:ph type="title"/>
          </p:nvPr>
        </p:nvSpPr>
        <p:spPr>
          <a:xfrm>
            <a:off x="137160" y="91440"/>
            <a:ext cx="6949440" cy="440436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sz="9200" b="0" i="0">
                <a:solidFill>
                  <a:schemeClr val="accent2"/>
                </a:solidFill>
                <a:latin typeface="IBM Plex Sans SemiBold"/>
                <a:ea typeface="IBM Plex Sans SemiBold"/>
                <a:cs typeface="IBM Plex Sans SemiBold"/>
                <a:sym typeface="IBM Plex Sans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4" name="Google Shape;114;p35"/>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dk1"/>
                </a:solidFill>
                <a:latin typeface="IBM Plex Sans"/>
                <a:ea typeface="IBM Plex Sans"/>
                <a:cs typeface="IBM Plex Sans"/>
                <a:sym typeface="IBM Plex Sans"/>
              </a:defRPr>
            </a:lvl1pPr>
            <a:lvl2pPr marL="0" lvl="1" indent="0" algn="r">
              <a:spcBef>
                <a:spcPts val="0"/>
              </a:spcBef>
              <a:buNone/>
              <a:defRPr sz="600" b="0" i="0" u="none" strike="noStrike" cap="none">
                <a:solidFill>
                  <a:schemeClr val="dk1"/>
                </a:solidFill>
                <a:latin typeface="IBM Plex Sans"/>
                <a:ea typeface="IBM Plex Sans"/>
                <a:cs typeface="IBM Plex Sans"/>
                <a:sym typeface="IBM Plex Sans"/>
              </a:defRPr>
            </a:lvl2pPr>
            <a:lvl3pPr marL="0" lvl="2" indent="0" algn="r">
              <a:spcBef>
                <a:spcPts val="0"/>
              </a:spcBef>
              <a:buNone/>
              <a:defRPr sz="600" b="0" i="0" u="none" strike="noStrike" cap="none">
                <a:solidFill>
                  <a:schemeClr val="dk1"/>
                </a:solidFill>
                <a:latin typeface="IBM Plex Sans"/>
                <a:ea typeface="IBM Plex Sans"/>
                <a:cs typeface="IBM Plex Sans"/>
                <a:sym typeface="IBM Plex Sans"/>
              </a:defRPr>
            </a:lvl3pPr>
            <a:lvl4pPr marL="0" lvl="3" indent="0" algn="r">
              <a:spcBef>
                <a:spcPts val="0"/>
              </a:spcBef>
              <a:buNone/>
              <a:defRPr sz="600" b="0" i="0" u="none" strike="noStrike" cap="none">
                <a:solidFill>
                  <a:schemeClr val="dk1"/>
                </a:solidFill>
                <a:latin typeface="IBM Plex Sans"/>
                <a:ea typeface="IBM Plex Sans"/>
                <a:cs typeface="IBM Plex Sans"/>
                <a:sym typeface="IBM Plex Sans"/>
              </a:defRPr>
            </a:lvl4pPr>
            <a:lvl5pPr marL="0" lvl="4" indent="0" algn="r">
              <a:spcBef>
                <a:spcPts val="0"/>
              </a:spcBef>
              <a:buNone/>
              <a:defRPr sz="600" b="0" i="0" u="none" strike="noStrike" cap="none">
                <a:solidFill>
                  <a:schemeClr val="dk1"/>
                </a:solidFill>
                <a:latin typeface="IBM Plex Sans"/>
                <a:ea typeface="IBM Plex Sans"/>
                <a:cs typeface="IBM Plex Sans"/>
                <a:sym typeface="IBM Plex Sans"/>
              </a:defRPr>
            </a:lvl5pPr>
            <a:lvl6pPr marL="0" lvl="5" indent="0" algn="r">
              <a:spcBef>
                <a:spcPts val="0"/>
              </a:spcBef>
              <a:buNone/>
              <a:defRPr sz="600" b="0" i="0" u="none" strike="noStrike" cap="none">
                <a:solidFill>
                  <a:schemeClr val="dk1"/>
                </a:solidFill>
                <a:latin typeface="IBM Plex Sans"/>
                <a:ea typeface="IBM Plex Sans"/>
                <a:cs typeface="IBM Plex Sans"/>
                <a:sym typeface="IBM Plex Sans"/>
              </a:defRPr>
            </a:lvl6pPr>
            <a:lvl7pPr marL="0" lvl="6" indent="0" algn="r">
              <a:spcBef>
                <a:spcPts val="0"/>
              </a:spcBef>
              <a:buNone/>
              <a:defRPr sz="600" b="0" i="0" u="none" strike="noStrike" cap="none">
                <a:solidFill>
                  <a:schemeClr val="dk1"/>
                </a:solidFill>
                <a:latin typeface="IBM Plex Sans"/>
                <a:ea typeface="IBM Plex Sans"/>
                <a:cs typeface="IBM Plex Sans"/>
                <a:sym typeface="IBM Plex Sans"/>
              </a:defRPr>
            </a:lvl7pPr>
            <a:lvl8pPr marL="0" lvl="7" indent="0" algn="r">
              <a:spcBef>
                <a:spcPts val="0"/>
              </a:spcBef>
              <a:buNone/>
              <a:defRPr sz="600" b="0" i="0" u="none" strike="noStrike" cap="none">
                <a:solidFill>
                  <a:schemeClr val="dk1"/>
                </a:solidFill>
                <a:latin typeface="IBM Plex Sans"/>
                <a:ea typeface="IBM Plex Sans"/>
                <a:cs typeface="IBM Plex Sans"/>
                <a:sym typeface="IBM Plex Sans"/>
              </a:defRPr>
            </a:lvl8pPr>
            <a:lvl9pPr marL="0" lvl="8" indent="0" algn="r">
              <a:spcBef>
                <a:spcPts val="0"/>
              </a:spcBef>
              <a:buNone/>
              <a:defRPr sz="600" b="0" i="0" u="none" strike="noStrike" cap="none">
                <a:solidFill>
                  <a:schemeClr val="dk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pic>
        <p:nvPicPr>
          <p:cNvPr id="115" name="Google Shape;115;p35"/>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116" name="Google Shape;116;p35"/>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Xlg text / fact + image">
  <p:cSld name="Xlg text / fact + image">
    <p:spTree>
      <p:nvGrpSpPr>
        <p:cNvPr id="1" name="Shape 117"/>
        <p:cNvGrpSpPr/>
        <p:nvPr/>
      </p:nvGrpSpPr>
      <p:grpSpPr>
        <a:xfrm>
          <a:off x="0" y="0"/>
          <a:ext cx="0" cy="0"/>
          <a:chOff x="0" y="0"/>
          <a:chExt cx="0" cy="0"/>
        </a:xfrm>
      </p:grpSpPr>
      <p:sp>
        <p:nvSpPr>
          <p:cNvPr id="118" name="Google Shape;118;p36"/>
          <p:cNvSpPr txBox="1">
            <a:spLocks noGrp="1"/>
          </p:cNvSpPr>
          <p:nvPr>
            <p:ph type="body" idx="1"/>
          </p:nvPr>
        </p:nvSpPr>
        <p:spPr>
          <a:xfrm>
            <a:off x="155448" y="1155627"/>
            <a:ext cx="4206240" cy="336194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100"/>
              </a:spcBef>
              <a:spcAft>
                <a:spcPts val="0"/>
              </a:spcAft>
              <a:buSzPts val="8280"/>
              <a:buNone/>
              <a:defRPr sz="9200" b="0" i="0">
                <a:solidFill>
                  <a:schemeClr val="accent2"/>
                </a:solidFill>
                <a:latin typeface="IBM Plex Sans SemiBold"/>
                <a:ea typeface="IBM Plex Sans SemiBold"/>
                <a:cs typeface="IBM Plex Sans SemiBold"/>
                <a:sym typeface="IBM Plex Sans SemiBold"/>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19" name="Google Shape;119;p36"/>
          <p:cNvSpPr>
            <a:spLocks noGrp="1"/>
          </p:cNvSpPr>
          <p:nvPr>
            <p:ph type="pic" idx="2"/>
          </p:nvPr>
        </p:nvSpPr>
        <p:spPr>
          <a:xfrm>
            <a:off x="4572000" y="0"/>
            <a:ext cx="4572000" cy="5143500"/>
          </a:xfrm>
          <a:prstGeom prst="rect">
            <a:avLst/>
          </a:prstGeom>
          <a:noFill/>
          <a:ln>
            <a:noFill/>
          </a:ln>
        </p:spPr>
      </p:sp>
      <p:sp>
        <p:nvSpPr>
          <p:cNvPr id="120" name="Google Shape;120;p36"/>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1" name="Google Shape;121;p36"/>
          <p:cNvSpPr txBox="1">
            <a:spLocks noGrp="1"/>
          </p:cNvSpPr>
          <p:nvPr>
            <p:ph type="body" idx="3"/>
          </p:nvPr>
        </p:nvSpPr>
        <p:spPr>
          <a:xfrm>
            <a:off x="219456" y="173736"/>
            <a:ext cx="3794760" cy="85953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800"/>
              <a:buNone/>
              <a:defRPr sz="2000"/>
            </a:lvl1pPr>
            <a:lvl2pPr marL="914400" lvl="1" indent="-228600" algn="l">
              <a:lnSpc>
                <a:spcPct val="110000"/>
              </a:lnSpc>
              <a:spcBef>
                <a:spcPts val="1100"/>
              </a:spcBef>
              <a:spcAft>
                <a:spcPts val="0"/>
              </a:spcAft>
              <a:buSzPts val="1120"/>
              <a:buNone/>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122" name="Google Shape;122;p36"/>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123" name="Google Shape;123;p36"/>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Quote">
  <p:cSld name="1_Quote">
    <p:spTree>
      <p:nvGrpSpPr>
        <p:cNvPr id="1" name="Shape 124"/>
        <p:cNvGrpSpPr/>
        <p:nvPr/>
      </p:nvGrpSpPr>
      <p:grpSpPr>
        <a:xfrm>
          <a:off x="0" y="0"/>
          <a:ext cx="0" cy="0"/>
          <a:chOff x="0" y="0"/>
          <a:chExt cx="0" cy="0"/>
        </a:xfrm>
      </p:grpSpPr>
      <p:sp>
        <p:nvSpPr>
          <p:cNvPr id="125" name="Google Shape;125;p37"/>
          <p:cNvSpPr txBox="1">
            <a:spLocks noGrp="1"/>
          </p:cNvSpPr>
          <p:nvPr>
            <p:ph type="title"/>
          </p:nvPr>
        </p:nvSpPr>
        <p:spPr>
          <a:xfrm>
            <a:off x="73152" y="201169"/>
            <a:ext cx="5562535" cy="17292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6" name="Google Shape;126;p37"/>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7" name="Google Shape;127;p37"/>
          <p:cNvSpPr txBox="1">
            <a:spLocks noGrp="1"/>
          </p:cNvSpPr>
          <p:nvPr>
            <p:ph type="body" idx="1"/>
          </p:nvPr>
        </p:nvSpPr>
        <p:spPr>
          <a:xfrm>
            <a:off x="219456" y="1947672"/>
            <a:ext cx="4123944" cy="24688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260"/>
              <a:buNone/>
              <a:defRPr>
                <a:solidFill>
                  <a:schemeClr val="dk2"/>
                </a:solidFill>
              </a:defRPr>
            </a:lvl1pPr>
            <a:lvl2pPr marL="914400" lvl="1" indent="-228600" algn="l">
              <a:lnSpc>
                <a:spcPct val="110000"/>
              </a:lnSpc>
              <a:spcBef>
                <a:spcPts val="1100"/>
              </a:spcBef>
              <a:spcAft>
                <a:spcPts val="0"/>
              </a:spcAft>
              <a:buSzPts val="1120"/>
              <a:buNone/>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28" name="Google Shape;128;p37"/>
          <p:cNvSpPr txBox="1">
            <a:spLocks noGrp="1"/>
          </p:cNvSpPr>
          <p:nvPr>
            <p:ph type="body" idx="2"/>
          </p:nvPr>
        </p:nvSpPr>
        <p:spPr>
          <a:xfrm>
            <a:off x="219456" y="2203704"/>
            <a:ext cx="4123944" cy="24688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260"/>
              <a:buNone/>
              <a:defRPr b="0" i="1">
                <a:solidFill>
                  <a:schemeClr val="dk2"/>
                </a:solidFill>
                <a:latin typeface="IBM Plex Sans"/>
                <a:ea typeface="IBM Plex Sans"/>
                <a:cs typeface="IBM Plex Sans"/>
                <a:sym typeface="IBM Plex Sans"/>
              </a:defRPr>
            </a:lvl1pPr>
            <a:lvl2pPr marL="914400" lvl="1" indent="-228600" algn="l">
              <a:lnSpc>
                <a:spcPct val="110000"/>
              </a:lnSpc>
              <a:spcBef>
                <a:spcPts val="1100"/>
              </a:spcBef>
              <a:spcAft>
                <a:spcPts val="0"/>
              </a:spcAft>
              <a:buSzPts val="1120"/>
              <a:buNone/>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129" name="Google Shape;129;p37"/>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130" name="Google Shape;130;p37"/>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ull width image ">
  <p:cSld name="Title + full width image ">
    <p:spTree>
      <p:nvGrpSpPr>
        <p:cNvPr id="1" name="Shape 131"/>
        <p:cNvGrpSpPr/>
        <p:nvPr/>
      </p:nvGrpSpPr>
      <p:grpSpPr>
        <a:xfrm>
          <a:off x="0" y="0"/>
          <a:ext cx="0" cy="0"/>
          <a:chOff x="0" y="0"/>
          <a:chExt cx="0" cy="0"/>
        </a:xfrm>
      </p:grpSpPr>
      <p:sp>
        <p:nvSpPr>
          <p:cNvPr id="132" name="Google Shape;132;p38"/>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3" name="Google Shape;133;p38"/>
          <p:cNvSpPr>
            <a:spLocks noGrp="1"/>
          </p:cNvSpPr>
          <p:nvPr>
            <p:ph type="pic" idx="2"/>
          </p:nvPr>
        </p:nvSpPr>
        <p:spPr>
          <a:xfrm>
            <a:off x="0" y="1276350"/>
            <a:ext cx="9144001" cy="3867150"/>
          </a:xfrm>
          <a:prstGeom prst="rect">
            <a:avLst/>
          </a:prstGeom>
          <a:noFill/>
          <a:ln>
            <a:noFill/>
          </a:ln>
        </p:spPr>
      </p:sp>
      <p:sp>
        <p:nvSpPr>
          <p:cNvPr id="134" name="Google Shape;134;p38"/>
          <p:cNvSpPr txBox="1">
            <a:spLocks noGrp="1"/>
          </p:cNvSpPr>
          <p:nvPr>
            <p:ph type="body" idx="1"/>
          </p:nvPr>
        </p:nvSpPr>
        <p:spPr>
          <a:xfrm>
            <a:off x="219456" y="173736"/>
            <a:ext cx="4142232" cy="804672"/>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800"/>
              <a:buNone/>
              <a:defRPr sz="2000"/>
            </a:lvl1pPr>
            <a:lvl2pPr marL="914400" lvl="1" indent="-228600" algn="l">
              <a:lnSpc>
                <a:spcPct val="110000"/>
              </a:lnSpc>
              <a:spcBef>
                <a:spcPts val="1100"/>
              </a:spcBef>
              <a:spcAft>
                <a:spcPts val="0"/>
              </a:spcAft>
              <a:buSzPts val="1120"/>
              <a:buNone/>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135" name="Google Shape;135;p38"/>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136" name="Google Shape;136;p38"/>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content right">
  <p:cSld name="Title + content right">
    <p:spTree>
      <p:nvGrpSpPr>
        <p:cNvPr id="1" name="Shape 137"/>
        <p:cNvGrpSpPr/>
        <p:nvPr/>
      </p:nvGrpSpPr>
      <p:grpSpPr>
        <a:xfrm>
          <a:off x="0" y="0"/>
          <a:ext cx="0" cy="0"/>
          <a:chOff x="0" y="0"/>
          <a:chExt cx="0" cy="0"/>
        </a:xfrm>
      </p:grpSpPr>
      <p:sp>
        <p:nvSpPr>
          <p:cNvPr id="138" name="Google Shape;138;p39"/>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9" name="Google Shape;139;p39"/>
          <p:cNvSpPr txBox="1">
            <a:spLocks noGrp="1"/>
          </p:cNvSpPr>
          <p:nvPr>
            <p:ph type="body" idx="1"/>
          </p:nvPr>
        </p:nvSpPr>
        <p:spPr>
          <a:xfrm>
            <a:off x="4791456" y="201168"/>
            <a:ext cx="4123944" cy="4294632"/>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40" name="Google Shape;140;p39"/>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1" name="Google Shape;141;p39"/>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1/4 - 3/4)">
  <p:cSld name="Title + 2 columns (1/4 - 3/4)">
    <p:spTree>
      <p:nvGrpSpPr>
        <p:cNvPr id="1" name="Shape 142"/>
        <p:cNvGrpSpPr/>
        <p:nvPr/>
      </p:nvGrpSpPr>
      <p:grpSpPr>
        <a:xfrm>
          <a:off x="0" y="0"/>
          <a:ext cx="0" cy="0"/>
          <a:chOff x="0" y="0"/>
          <a:chExt cx="0" cy="0"/>
        </a:xfrm>
      </p:grpSpPr>
      <p:sp>
        <p:nvSpPr>
          <p:cNvPr id="143" name="Google Shape;143;p40"/>
          <p:cNvSpPr txBox="1">
            <a:spLocks noGrp="1"/>
          </p:cNvSpPr>
          <p:nvPr>
            <p:ph type="title"/>
          </p:nvPr>
        </p:nvSpPr>
        <p:spPr>
          <a:xfrm>
            <a:off x="210312" y="201168"/>
            <a:ext cx="6419088"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44" name="Google Shape;144;p40"/>
          <p:cNvSpPr txBox="1">
            <a:spLocks noGrp="1"/>
          </p:cNvSpPr>
          <p:nvPr>
            <p:ph type="body" idx="1"/>
          </p:nvPr>
        </p:nvSpPr>
        <p:spPr>
          <a:xfrm>
            <a:off x="219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45" name="Google Shape;145;p40"/>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40"/>
          <p:cNvSpPr txBox="1">
            <a:spLocks noGrp="1"/>
          </p:cNvSpPr>
          <p:nvPr>
            <p:ph type="body" idx="2"/>
          </p:nvPr>
        </p:nvSpPr>
        <p:spPr>
          <a:xfrm>
            <a:off x="2505456" y="1243584"/>
            <a:ext cx="6400800"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147" name="Google Shape;147;p40"/>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148" name="Google Shape;148;p40"/>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1/4 - 1/2)">
  <p:cSld name="Title + 3 columns (1/4 - 1/2)">
    <p:spTree>
      <p:nvGrpSpPr>
        <p:cNvPr id="1" name="Shape 149"/>
        <p:cNvGrpSpPr/>
        <p:nvPr/>
      </p:nvGrpSpPr>
      <p:grpSpPr>
        <a:xfrm>
          <a:off x="0" y="0"/>
          <a:ext cx="0" cy="0"/>
          <a:chOff x="0" y="0"/>
          <a:chExt cx="0" cy="0"/>
        </a:xfrm>
      </p:grpSpPr>
      <p:sp>
        <p:nvSpPr>
          <p:cNvPr id="150" name="Google Shape;150;p41"/>
          <p:cNvSpPr txBox="1">
            <a:spLocks noGrp="1"/>
          </p:cNvSpPr>
          <p:nvPr>
            <p:ph type="title"/>
          </p:nvPr>
        </p:nvSpPr>
        <p:spPr>
          <a:xfrm>
            <a:off x="210312" y="201168"/>
            <a:ext cx="6419088"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1" name="Google Shape;151;p41"/>
          <p:cNvSpPr txBox="1">
            <a:spLocks noGrp="1"/>
          </p:cNvSpPr>
          <p:nvPr>
            <p:ph type="body" idx="1"/>
          </p:nvPr>
        </p:nvSpPr>
        <p:spPr>
          <a:xfrm>
            <a:off x="219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52" name="Google Shape;152;p41"/>
          <p:cNvSpPr txBox="1">
            <a:spLocks noGrp="1"/>
          </p:cNvSpPr>
          <p:nvPr>
            <p:ph type="body" idx="2"/>
          </p:nvPr>
        </p:nvSpPr>
        <p:spPr>
          <a:xfrm>
            <a:off x="2505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53" name="Google Shape;153;p41"/>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4" name="Google Shape;154;p41"/>
          <p:cNvSpPr txBox="1">
            <a:spLocks noGrp="1"/>
          </p:cNvSpPr>
          <p:nvPr>
            <p:ph type="body" idx="3"/>
          </p:nvPr>
        </p:nvSpPr>
        <p:spPr>
          <a:xfrm>
            <a:off x="4791456" y="1243584"/>
            <a:ext cx="4142232" cy="327964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260"/>
              <a:buNone/>
              <a:defRPr sz="1400"/>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155" name="Google Shape;155;p41"/>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156" name="Google Shape;156;p41"/>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4 columns (1/4)">
  <p:cSld name="Title + 4 columns (1/4)">
    <p:spTree>
      <p:nvGrpSpPr>
        <p:cNvPr id="1" name="Shape 157"/>
        <p:cNvGrpSpPr/>
        <p:nvPr/>
      </p:nvGrpSpPr>
      <p:grpSpPr>
        <a:xfrm>
          <a:off x="0" y="0"/>
          <a:ext cx="0" cy="0"/>
          <a:chOff x="0" y="0"/>
          <a:chExt cx="0" cy="0"/>
        </a:xfrm>
      </p:grpSpPr>
      <p:sp>
        <p:nvSpPr>
          <p:cNvPr id="158" name="Google Shape;158;p42"/>
          <p:cNvSpPr txBox="1">
            <a:spLocks noGrp="1"/>
          </p:cNvSpPr>
          <p:nvPr>
            <p:ph type="title"/>
          </p:nvPr>
        </p:nvSpPr>
        <p:spPr>
          <a:xfrm>
            <a:off x="210312" y="201168"/>
            <a:ext cx="6419088"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9" name="Google Shape;159;p42"/>
          <p:cNvSpPr txBox="1">
            <a:spLocks noGrp="1"/>
          </p:cNvSpPr>
          <p:nvPr>
            <p:ph type="body" idx="1"/>
          </p:nvPr>
        </p:nvSpPr>
        <p:spPr>
          <a:xfrm>
            <a:off x="219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60" name="Google Shape;160;p42"/>
          <p:cNvSpPr txBox="1">
            <a:spLocks noGrp="1"/>
          </p:cNvSpPr>
          <p:nvPr>
            <p:ph type="body" idx="2"/>
          </p:nvPr>
        </p:nvSpPr>
        <p:spPr>
          <a:xfrm>
            <a:off x="2505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61" name="Google Shape;161;p42"/>
          <p:cNvSpPr txBox="1">
            <a:spLocks noGrp="1"/>
          </p:cNvSpPr>
          <p:nvPr>
            <p:ph type="body" idx="3"/>
          </p:nvPr>
        </p:nvSpPr>
        <p:spPr>
          <a:xfrm>
            <a:off x="4791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62" name="Google Shape;162;p42"/>
          <p:cNvSpPr txBox="1">
            <a:spLocks noGrp="1"/>
          </p:cNvSpPr>
          <p:nvPr>
            <p:ph type="body" idx="4"/>
          </p:nvPr>
        </p:nvSpPr>
        <p:spPr>
          <a:xfrm>
            <a:off x="7086600"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63" name="Google Shape;163;p42"/>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64" name="Google Shape;164;p42"/>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165" name="Google Shape;165;p42"/>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4 columns (with numbers)">
  <p:cSld name="Title + 4 columns (with numbers)">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210312" y="201168"/>
            <a:ext cx="6876289"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a:off x="219456" y="1929384"/>
            <a:ext cx="1837944" cy="238489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69" name="Google Shape;169;p43"/>
          <p:cNvSpPr txBox="1">
            <a:spLocks noGrp="1"/>
          </p:cNvSpPr>
          <p:nvPr>
            <p:ph type="body" idx="2"/>
          </p:nvPr>
        </p:nvSpPr>
        <p:spPr>
          <a:xfrm>
            <a:off x="2500884" y="1930400"/>
            <a:ext cx="1837944" cy="2384899"/>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70" name="Google Shape;170;p43"/>
          <p:cNvSpPr txBox="1">
            <a:spLocks noGrp="1"/>
          </p:cNvSpPr>
          <p:nvPr>
            <p:ph type="body" idx="3"/>
          </p:nvPr>
        </p:nvSpPr>
        <p:spPr>
          <a:xfrm>
            <a:off x="4791456" y="1929384"/>
            <a:ext cx="1837944" cy="23849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71" name="Google Shape;171;p43"/>
          <p:cNvSpPr txBox="1">
            <a:spLocks noGrp="1"/>
          </p:cNvSpPr>
          <p:nvPr>
            <p:ph type="body" idx="4"/>
          </p:nvPr>
        </p:nvSpPr>
        <p:spPr>
          <a:xfrm>
            <a:off x="7086600" y="1930399"/>
            <a:ext cx="1837944" cy="23849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72" name="Google Shape;172;p43"/>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3" name="Google Shape;173;p43"/>
          <p:cNvSpPr txBox="1">
            <a:spLocks noGrp="1"/>
          </p:cNvSpPr>
          <p:nvPr>
            <p:ph type="body" idx="5"/>
          </p:nvPr>
        </p:nvSpPr>
        <p:spPr>
          <a:xfrm>
            <a:off x="228666" y="1289050"/>
            <a:ext cx="763296" cy="46071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2520"/>
              <a:buNone/>
              <a:defRPr sz="2800" b="1">
                <a:solidFill>
                  <a:schemeClr val="accent2"/>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74" name="Google Shape;174;p43"/>
          <p:cNvSpPr txBox="1">
            <a:spLocks noGrp="1"/>
          </p:cNvSpPr>
          <p:nvPr>
            <p:ph type="body" idx="6"/>
          </p:nvPr>
        </p:nvSpPr>
        <p:spPr>
          <a:xfrm>
            <a:off x="2514666" y="1303009"/>
            <a:ext cx="763296" cy="46071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2520"/>
              <a:buNone/>
              <a:defRPr sz="2800" b="1">
                <a:solidFill>
                  <a:schemeClr val="accent2"/>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75" name="Google Shape;175;p43"/>
          <p:cNvSpPr txBox="1">
            <a:spLocks noGrp="1"/>
          </p:cNvSpPr>
          <p:nvPr>
            <p:ph type="body" idx="7"/>
          </p:nvPr>
        </p:nvSpPr>
        <p:spPr>
          <a:xfrm>
            <a:off x="4800666" y="1303008"/>
            <a:ext cx="763296" cy="46071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2520"/>
              <a:buNone/>
              <a:defRPr sz="2800" b="1">
                <a:solidFill>
                  <a:schemeClr val="accent2"/>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76" name="Google Shape;176;p43"/>
          <p:cNvSpPr txBox="1">
            <a:spLocks noGrp="1"/>
          </p:cNvSpPr>
          <p:nvPr>
            <p:ph type="body" idx="8"/>
          </p:nvPr>
        </p:nvSpPr>
        <p:spPr>
          <a:xfrm>
            <a:off x="7086600" y="1285916"/>
            <a:ext cx="763296" cy="460715"/>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2520"/>
              <a:buNone/>
              <a:defRPr sz="2800" b="1">
                <a:solidFill>
                  <a:schemeClr val="accent2"/>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177" name="Google Shape;177;p43"/>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178" name="Google Shape;178;p43"/>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1/2 - 1/2)">
  <p:cSld name="Title + 2 columns (1/2 - 1/2)">
    <p:spTree>
      <p:nvGrpSpPr>
        <p:cNvPr id="1" name="Shape 64"/>
        <p:cNvGrpSpPr/>
        <p:nvPr/>
      </p:nvGrpSpPr>
      <p:grpSpPr>
        <a:xfrm>
          <a:off x="0" y="0"/>
          <a:ext cx="0" cy="0"/>
          <a:chOff x="0" y="0"/>
          <a:chExt cx="0" cy="0"/>
        </a:xfrm>
      </p:grpSpPr>
      <p:sp>
        <p:nvSpPr>
          <p:cNvPr id="65" name="Google Shape;65;p26"/>
          <p:cNvSpPr txBox="1">
            <a:spLocks noGrp="1"/>
          </p:cNvSpPr>
          <p:nvPr>
            <p:ph type="title"/>
          </p:nvPr>
        </p:nvSpPr>
        <p:spPr>
          <a:xfrm>
            <a:off x="210311" y="201168"/>
            <a:ext cx="6437623"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6" name="Google Shape;66;p26"/>
          <p:cNvSpPr txBox="1">
            <a:spLocks noGrp="1"/>
          </p:cNvSpPr>
          <p:nvPr>
            <p:ph type="body" idx="1"/>
          </p:nvPr>
        </p:nvSpPr>
        <p:spPr>
          <a:xfrm>
            <a:off x="4791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260"/>
              <a:buNone/>
              <a:defRPr sz="1400"/>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7" name="Google Shape;67;p26"/>
          <p:cNvSpPr txBox="1">
            <a:spLocks noGrp="1"/>
          </p:cNvSpPr>
          <p:nvPr>
            <p:ph type="body" idx="2"/>
          </p:nvPr>
        </p:nvSpPr>
        <p:spPr>
          <a:xfrm>
            <a:off x="219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299720" algn="l">
              <a:lnSpc>
                <a:spcPct val="110000"/>
              </a:lnSpc>
              <a:spcBef>
                <a:spcPts val="1100"/>
              </a:spcBef>
              <a:spcAft>
                <a:spcPts val="0"/>
              </a:spcAft>
              <a:buSzPts val="1120"/>
              <a:buChar char="»"/>
              <a:defRPr sz="1400">
                <a:solidFill>
                  <a:schemeClr val="lt1"/>
                </a:solidFill>
                <a:latin typeface="IBM Plex Sans"/>
                <a:ea typeface="IBM Plex Sans"/>
                <a:cs typeface="IBM Plex Sans"/>
                <a:sym typeface="IBM Plex Sans"/>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8" name="Google Shape;68;p26"/>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9" name="Google Shape;69;p26"/>
          <p:cNvPicPr preferRelativeResize="0"/>
          <p:nvPr/>
        </p:nvPicPr>
        <p:blipFill rotWithShape="1">
          <a:blip r:embed="rId2">
            <a:alphaModFix/>
          </a:blip>
          <a:srcRect/>
          <a:stretch/>
        </p:blipFill>
        <p:spPr>
          <a:xfrm>
            <a:off x="7789333" y="129710"/>
            <a:ext cx="1126000" cy="350898"/>
          </a:xfrm>
          <a:prstGeom prst="rect">
            <a:avLst/>
          </a:prstGeom>
          <a:noFill/>
          <a:ln>
            <a:noFill/>
          </a:ln>
        </p:spPr>
      </p:pic>
      <p:sp>
        <p:nvSpPr>
          <p:cNvPr id="70" name="Google Shape;70;p26"/>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mall title + 3/4 image/content">
  <p:cSld name="Small title + 3/4 image/content">
    <p:spTree>
      <p:nvGrpSpPr>
        <p:cNvPr id="1" name="Shape 179"/>
        <p:cNvGrpSpPr/>
        <p:nvPr/>
      </p:nvGrpSpPr>
      <p:grpSpPr>
        <a:xfrm>
          <a:off x="0" y="0"/>
          <a:ext cx="0" cy="0"/>
          <a:chOff x="0" y="0"/>
          <a:chExt cx="0" cy="0"/>
        </a:xfrm>
      </p:grpSpPr>
      <p:sp>
        <p:nvSpPr>
          <p:cNvPr id="180" name="Google Shape;180;p44"/>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44"/>
          <p:cNvSpPr txBox="1">
            <a:spLocks noGrp="1"/>
          </p:cNvSpPr>
          <p:nvPr>
            <p:ph type="body" idx="1"/>
          </p:nvPr>
        </p:nvSpPr>
        <p:spPr>
          <a:xfrm>
            <a:off x="2505456" y="201168"/>
            <a:ext cx="6400800" cy="4306887"/>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82" name="Google Shape;182;p44"/>
          <p:cNvSpPr txBox="1">
            <a:spLocks noGrp="1"/>
          </p:cNvSpPr>
          <p:nvPr>
            <p:ph type="body" idx="2"/>
          </p:nvPr>
        </p:nvSpPr>
        <p:spPr>
          <a:xfrm>
            <a:off x="219456" y="201168"/>
            <a:ext cx="1828800" cy="2370582"/>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228600" algn="l">
              <a:lnSpc>
                <a:spcPct val="110000"/>
              </a:lnSpc>
              <a:spcBef>
                <a:spcPts val="1100"/>
              </a:spcBef>
              <a:spcAft>
                <a:spcPts val="0"/>
              </a:spcAft>
              <a:buSzPts val="1120"/>
              <a:buNone/>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83" name="Google Shape;183;p44"/>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ft panel title + 4 column">
  <p:cSld name="Left panel title + 4 column">
    <p:bg>
      <p:bgPr>
        <a:solidFill>
          <a:schemeClr val="lt1"/>
        </a:solidFill>
        <a:effectLst/>
      </p:bgPr>
    </p:bg>
    <p:spTree>
      <p:nvGrpSpPr>
        <p:cNvPr id="1" name="Shape 184"/>
        <p:cNvGrpSpPr/>
        <p:nvPr/>
      </p:nvGrpSpPr>
      <p:grpSpPr>
        <a:xfrm>
          <a:off x="0" y="0"/>
          <a:ext cx="0" cy="0"/>
          <a:chOff x="0" y="0"/>
          <a:chExt cx="0" cy="0"/>
        </a:xfrm>
      </p:grpSpPr>
      <p:sp>
        <p:nvSpPr>
          <p:cNvPr id="185" name="Google Shape;185;p45"/>
          <p:cNvSpPr/>
          <p:nvPr/>
        </p:nvSpPr>
        <p:spPr>
          <a:xfrm>
            <a:off x="2304535" y="0"/>
            <a:ext cx="6839465" cy="5143500"/>
          </a:xfrm>
          <a:prstGeom prst="rect">
            <a:avLst/>
          </a:prstGeom>
          <a:solidFill>
            <a:schemeClr val="lt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200" b="0" i="0" u="none" strike="noStrike" cap="none">
              <a:solidFill>
                <a:srgbClr val="FFFFFF"/>
              </a:solidFill>
              <a:latin typeface="IBM Plex Sans"/>
              <a:ea typeface="IBM Plex Sans"/>
              <a:cs typeface="IBM Plex Sans"/>
              <a:sym typeface="IBM Plex Sans"/>
            </a:endParaRPr>
          </a:p>
        </p:txBody>
      </p:sp>
      <p:sp>
        <p:nvSpPr>
          <p:cNvPr id="186" name="Google Shape;186;p45"/>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dk1"/>
                </a:solidFill>
                <a:latin typeface="IBM Plex Sans"/>
                <a:ea typeface="IBM Plex Sans"/>
                <a:cs typeface="IBM Plex Sans"/>
                <a:sym typeface="IBM Plex Sans"/>
              </a:defRPr>
            </a:lvl1pPr>
            <a:lvl2pPr marL="0" lvl="1" indent="0" algn="r">
              <a:spcBef>
                <a:spcPts val="0"/>
              </a:spcBef>
              <a:buNone/>
              <a:defRPr sz="600" b="0" i="0" u="none" strike="noStrike" cap="none">
                <a:solidFill>
                  <a:schemeClr val="dk1"/>
                </a:solidFill>
                <a:latin typeface="IBM Plex Sans"/>
                <a:ea typeface="IBM Plex Sans"/>
                <a:cs typeface="IBM Plex Sans"/>
                <a:sym typeface="IBM Plex Sans"/>
              </a:defRPr>
            </a:lvl2pPr>
            <a:lvl3pPr marL="0" lvl="2" indent="0" algn="r">
              <a:spcBef>
                <a:spcPts val="0"/>
              </a:spcBef>
              <a:buNone/>
              <a:defRPr sz="600" b="0" i="0" u="none" strike="noStrike" cap="none">
                <a:solidFill>
                  <a:schemeClr val="dk1"/>
                </a:solidFill>
                <a:latin typeface="IBM Plex Sans"/>
                <a:ea typeface="IBM Plex Sans"/>
                <a:cs typeface="IBM Plex Sans"/>
                <a:sym typeface="IBM Plex Sans"/>
              </a:defRPr>
            </a:lvl3pPr>
            <a:lvl4pPr marL="0" lvl="3" indent="0" algn="r">
              <a:spcBef>
                <a:spcPts val="0"/>
              </a:spcBef>
              <a:buNone/>
              <a:defRPr sz="600" b="0" i="0" u="none" strike="noStrike" cap="none">
                <a:solidFill>
                  <a:schemeClr val="dk1"/>
                </a:solidFill>
                <a:latin typeface="IBM Plex Sans"/>
                <a:ea typeface="IBM Plex Sans"/>
                <a:cs typeface="IBM Plex Sans"/>
                <a:sym typeface="IBM Plex Sans"/>
              </a:defRPr>
            </a:lvl4pPr>
            <a:lvl5pPr marL="0" lvl="4" indent="0" algn="r">
              <a:spcBef>
                <a:spcPts val="0"/>
              </a:spcBef>
              <a:buNone/>
              <a:defRPr sz="600" b="0" i="0" u="none" strike="noStrike" cap="none">
                <a:solidFill>
                  <a:schemeClr val="dk1"/>
                </a:solidFill>
                <a:latin typeface="IBM Plex Sans"/>
                <a:ea typeface="IBM Plex Sans"/>
                <a:cs typeface="IBM Plex Sans"/>
                <a:sym typeface="IBM Plex Sans"/>
              </a:defRPr>
            </a:lvl5pPr>
            <a:lvl6pPr marL="0" lvl="5" indent="0" algn="r">
              <a:spcBef>
                <a:spcPts val="0"/>
              </a:spcBef>
              <a:buNone/>
              <a:defRPr sz="600" b="0" i="0" u="none" strike="noStrike" cap="none">
                <a:solidFill>
                  <a:schemeClr val="dk1"/>
                </a:solidFill>
                <a:latin typeface="IBM Plex Sans"/>
                <a:ea typeface="IBM Plex Sans"/>
                <a:cs typeface="IBM Plex Sans"/>
                <a:sym typeface="IBM Plex Sans"/>
              </a:defRPr>
            </a:lvl6pPr>
            <a:lvl7pPr marL="0" lvl="6" indent="0" algn="r">
              <a:spcBef>
                <a:spcPts val="0"/>
              </a:spcBef>
              <a:buNone/>
              <a:defRPr sz="600" b="0" i="0" u="none" strike="noStrike" cap="none">
                <a:solidFill>
                  <a:schemeClr val="dk1"/>
                </a:solidFill>
                <a:latin typeface="IBM Plex Sans"/>
                <a:ea typeface="IBM Plex Sans"/>
                <a:cs typeface="IBM Plex Sans"/>
                <a:sym typeface="IBM Plex Sans"/>
              </a:defRPr>
            </a:lvl7pPr>
            <a:lvl8pPr marL="0" lvl="7" indent="0" algn="r">
              <a:spcBef>
                <a:spcPts val="0"/>
              </a:spcBef>
              <a:buNone/>
              <a:defRPr sz="600" b="0" i="0" u="none" strike="noStrike" cap="none">
                <a:solidFill>
                  <a:schemeClr val="dk1"/>
                </a:solidFill>
                <a:latin typeface="IBM Plex Sans"/>
                <a:ea typeface="IBM Plex Sans"/>
                <a:cs typeface="IBM Plex Sans"/>
                <a:sym typeface="IBM Plex Sans"/>
              </a:defRPr>
            </a:lvl8pPr>
            <a:lvl9pPr marL="0" lvl="8" indent="0" algn="r">
              <a:spcBef>
                <a:spcPts val="0"/>
              </a:spcBef>
              <a:buNone/>
              <a:defRPr sz="600" b="0" i="0" u="none" strike="noStrike" cap="none">
                <a:solidFill>
                  <a:schemeClr val="dk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
        <p:nvSpPr>
          <p:cNvPr id="187" name="Google Shape;187;p45"/>
          <p:cNvSpPr txBox="1">
            <a:spLocks noGrp="1"/>
          </p:cNvSpPr>
          <p:nvPr>
            <p:ph type="body" idx="1"/>
          </p:nvPr>
        </p:nvSpPr>
        <p:spPr>
          <a:xfrm>
            <a:off x="4791456" y="1243584"/>
            <a:ext cx="1833373" cy="3195066"/>
          </a:xfrm>
          <a:prstGeom prst="rect">
            <a:avLst/>
          </a:prstGeom>
          <a:noFill/>
          <a:ln>
            <a:noFill/>
          </a:ln>
        </p:spPr>
        <p:txBody>
          <a:bodyPr spcFirstLastPara="1" wrap="square" lIns="0" tIns="0" rIns="0" bIns="0" anchor="t" anchorCtr="0">
            <a:noAutofit/>
          </a:bodyPr>
          <a:lstStyle>
            <a:lvl1pPr marL="457200" lvl="0" indent="-228600" algn="l">
              <a:lnSpc>
                <a:spcPct val="130000"/>
              </a:lnSpc>
              <a:spcBef>
                <a:spcPts val="1100"/>
              </a:spcBef>
              <a:spcAft>
                <a:spcPts val="0"/>
              </a:spcAft>
              <a:buSzPts val="990"/>
              <a:buNone/>
              <a:defRPr sz="1100" b="0" i="0">
                <a:solidFill>
                  <a:schemeClr val="dk1"/>
                </a:solidFill>
                <a:latin typeface="IBM Plex Sans"/>
                <a:ea typeface="IBM Plex Sans"/>
                <a:cs typeface="IBM Plex Sans"/>
                <a:sym typeface="IBM Plex Sans"/>
              </a:defRPr>
            </a:lvl1pPr>
            <a:lvl2pPr marL="914400" lvl="1"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2pPr>
            <a:lvl3pPr marL="1371600" lvl="2"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3pPr>
            <a:lvl4pPr marL="1828800" lvl="3"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4pPr>
            <a:lvl5pPr marL="2286000" lvl="4" indent="-29972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88" name="Google Shape;188;p45"/>
          <p:cNvSpPr txBox="1">
            <a:spLocks noGrp="1"/>
          </p:cNvSpPr>
          <p:nvPr>
            <p:ph type="body" idx="2"/>
          </p:nvPr>
        </p:nvSpPr>
        <p:spPr>
          <a:xfrm>
            <a:off x="7086600" y="1243584"/>
            <a:ext cx="1833373" cy="318281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260"/>
              <a:buNone/>
              <a:defRPr sz="1400">
                <a:solidFill>
                  <a:schemeClr val="accent2"/>
                </a:solidFill>
                <a:latin typeface="IBM Plex Sans"/>
                <a:ea typeface="IBM Plex Sans"/>
                <a:cs typeface="IBM Plex Sans"/>
                <a:sym typeface="IBM Plex Sans"/>
              </a:defRPr>
            </a:lvl1pPr>
            <a:lvl2pPr marL="914400" lvl="1"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2pPr>
            <a:lvl3pPr marL="1371600" lvl="2"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3pPr>
            <a:lvl4pPr marL="1828800" lvl="3"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4pPr>
            <a:lvl5pPr marL="2286000" lvl="4" indent="-29972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89" name="Google Shape;189;p45"/>
          <p:cNvSpPr txBox="1">
            <a:spLocks noGrp="1"/>
          </p:cNvSpPr>
          <p:nvPr>
            <p:ph type="body" idx="3"/>
          </p:nvPr>
        </p:nvSpPr>
        <p:spPr>
          <a:xfrm>
            <a:off x="219456" y="173736"/>
            <a:ext cx="1892807" cy="84124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800"/>
              <a:buNone/>
              <a:defRPr sz="2000"/>
            </a:lvl1pPr>
            <a:lvl2pPr marL="914400" lvl="1" indent="-228600" algn="l">
              <a:lnSpc>
                <a:spcPct val="110000"/>
              </a:lnSpc>
              <a:spcBef>
                <a:spcPts val="1100"/>
              </a:spcBef>
              <a:spcAft>
                <a:spcPts val="0"/>
              </a:spcAft>
              <a:buSzPts val="1120"/>
              <a:buNone/>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90" name="Google Shape;190;p45"/>
          <p:cNvSpPr txBox="1">
            <a:spLocks noGrp="1"/>
          </p:cNvSpPr>
          <p:nvPr>
            <p:ph type="body" idx="4"/>
          </p:nvPr>
        </p:nvSpPr>
        <p:spPr>
          <a:xfrm>
            <a:off x="219456" y="1243584"/>
            <a:ext cx="1837944" cy="132816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228600" algn="l">
              <a:lnSpc>
                <a:spcPct val="110000"/>
              </a:lnSpc>
              <a:spcBef>
                <a:spcPts val="1100"/>
              </a:spcBef>
              <a:spcAft>
                <a:spcPts val="0"/>
              </a:spcAft>
              <a:buSzPts val="1120"/>
              <a:buNone/>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91" name="Google Shape;191;p45"/>
          <p:cNvSpPr txBox="1">
            <a:spLocks noGrp="1"/>
          </p:cNvSpPr>
          <p:nvPr>
            <p:ph type="body" idx="5"/>
          </p:nvPr>
        </p:nvSpPr>
        <p:spPr>
          <a:xfrm>
            <a:off x="2505456" y="1243584"/>
            <a:ext cx="1828800"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192" name="Google Shape;192;p45"/>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193" name="Google Shape;193;p45"/>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Left panel title + 4 column">
  <p:cSld name="1_Left panel title + 4 column">
    <p:bg>
      <p:bgPr>
        <a:solidFill>
          <a:schemeClr val="accent2"/>
        </a:solidFill>
        <a:effectLst/>
      </p:bgPr>
    </p:bg>
    <p:spTree>
      <p:nvGrpSpPr>
        <p:cNvPr id="1" name="Shape 194"/>
        <p:cNvGrpSpPr/>
        <p:nvPr/>
      </p:nvGrpSpPr>
      <p:grpSpPr>
        <a:xfrm>
          <a:off x="0" y="0"/>
          <a:ext cx="0" cy="0"/>
          <a:chOff x="0" y="0"/>
          <a:chExt cx="0" cy="0"/>
        </a:xfrm>
      </p:grpSpPr>
      <p:sp>
        <p:nvSpPr>
          <p:cNvPr id="195" name="Google Shape;195;p46"/>
          <p:cNvSpPr/>
          <p:nvPr/>
        </p:nvSpPr>
        <p:spPr>
          <a:xfrm>
            <a:off x="2304535" y="0"/>
            <a:ext cx="6839465" cy="5143500"/>
          </a:xfrm>
          <a:prstGeom prst="rect">
            <a:avLst/>
          </a:prstGeom>
          <a:solidFill>
            <a:schemeClr val="lt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200" b="0" i="0" u="none" strike="noStrike" cap="none">
              <a:solidFill>
                <a:srgbClr val="FFFFFF"/>
              </a:solidFill>
              <a:latin typeface="IBM Plex Sans"/>
              <a:ea typeface="IBM Plex Sans"/>
              <a:cs typeface="IBM Plex Sans"/>
              <a:sym typeface="IBM Plex Sans"/>
            </a:endParaRPr>
          </a:p>
        </p:txBody>
      </p:sp>
      <p:sp>
        <p:nvSpPr>
          <p:cNvPr id="196" name="Google Shape;196;p46"/>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dk1"/>
                </a:solidFill>
                <a:latin typeface="IBM Plex Sans"/>
                <a:ea typeface="IBM Plex Sans"/>
                <a:cs typeface="IBM Plex Sans"/>
                <a:sym typeface="IBM Plex Sans"/>
              </a:defRPr>
            </a:lvl1pPr>
            <a:lvl2pPr marL="0" lvl="1" indent="0" algn="r">
              <a:spcBef>
                <a:spcPts val="0"/>
              </a:spcBef>
              <a:buNone/>
              <a:defRPr sz="600" b="0" i="0" u="none" strike="noStrike" cap="none">
                <a:solidFill>
                  <a:schemeClr val="dk1"/>
                </a:solidFill>
                <a:latin typeface="IBM Plex Sans"/>
                <a:ea typeface="IBM Plex Sans"/>
                <a:cs typeface="IBM Plex Sans"/>
                <a:sym typeface="IBM Plex Sans"/>
              </a:defRPr>
            </a:lvl2pPr>
            <a:lvl3pPr marL="0" lvl="2" indent="0" algn="r">
              <a:spcBef>
                <a:spcPts val="0"/>
              </a:spcBef>
              <a:buNone/>
              <a:defRPr sz="600" b="0" i="0" u="none" strike="noStrike" cap="none">
                <a:solidFill>
                  <a:schemeClr val="dk1"/>
                </a:solidFill>
                <a:latin typeface="IBM Plex Sans"/>
                <a:ea typeface="IBM Plex Sans"/>
                <a:cs typeface="IBM Plex Sans"/>
                <a:sym typeface="IBM Plex Sans"/>
              </a:defRPr>
            </a:lvl3pPr>
            <a:lvl4pPr marL="0" lvl="3" indent="0" algn="r">
              <a:spcBef>
                <a:spcPts val="0"/>
              </a:spcBef>
              <a:buNone/>
              <a:defRPr sz="600" b="0" i="0" u="none" strike="noStrike" cap="none">
                <a:solidFill>
                  <a:schemeClr val="dk1"/>
                </a:solidFill>
                <a:latin typeface="IBM Plex Sans"/>
                <a:ea typeface="IBM Plex Sans"/>
                <a:cs typeface="IBM Plex Sans"/>
                <a:sym typeface="IBM Plex Sans"/>
              </a:defRPr>
            </a:lvl4pPr>
            <a:lvl5pPr marL="0" lvl="4" indent="0" algn="r">
              <a:spcBef>
                <a:spcPts val="0"/>
              </a:spcBef>
              <a:buNone/>
              <a:defRPr sz="600" b="0" i="0" u="none" strike="noStrike" cap="none">
                <a:solidFill>
                  <a:schemeClr val="dk1"/>
                </a:solidFill>
                <a:latin typeface="IBM Plex Sans"/>
                <a:ea typeface="IBM Plex Sans"/>
                <a:cs typeface="IBM Plex Sans"/>
                <a:sym typeface="IBM Plex Sans"/>
              </a:defRPr>
            </a:lvl5pPr>
            <a:lvl6pPr marL="0" lvl="5" indent="0" algn="r">
              <a:spcBef>
                <a:spcPts val="0"/>
              </a:spcBef>
              <a:buNone/>
              <a:defRPr sz="600" b="0" i="0" u="none" strike="noStrike" cap="none">
                <a:solidFill>
                  <a:schemeClr val="dk1"/>
                </a:solidFill>
                <a:latin typeface="IBM Plex Sans"/>
                <a:ea typeface="IBM Plex Sans"/>
                <a:cs typeface="IBM Plex Sans"/>
                <a:sym typeface="IBM Plex Sans"/>
              </a:defRPr>
            </a:lvl6pPr>
            <a:lvl7pPr marL="0" lvl="6" indent="0" algn="r">
              <a:spcBef>
                <a:spcPts val="0"/>
              </a:spcBef>
              <a:buNone/>
              <a:defRPr sz="600" b="0" i="0" u="none" strike="noStrike" cap="none">
                <a:solidFill>
                  <a:schemeClr val="dk1"/>
                </a:solidFill>
                <a:latin typeface="IBM Plex Sans"/>
                <a:ea typeface="IBM Plex Sans"/>
                <a:cs typeface="IBM Plex Sans"/>
                <a:sym typeface="IBM Plex Sans"/>
              </a:defRPr>
            </a:lvl7pPr>
            <a:lvl8pPr marL="0" lvl="7" indent="0" algn="r">
              <a:spcBef>
                <a:spcPts val="0"/>
              </a:spcBef>
              <a:buNone/>
              <a:defRPr sz="600" b="0" i="0" u="none" strike="noStrike" cap="none">
                <a:solidFill>
                  <a:schemeClr val="dk1"/>
                </a:solidFill>
                <a:latin typeface="IBM Plex Sans"/>
                <a:ea typeface="IBM Plex Sans"/>
                <a:cs typeface="IBM Plex Sans"/>
                <a:sym typeface="IBM Plex Sans"/>
              </a:defRPr>
            </a:lvl8pPr>
            <a:lvl9pPr marL="0" lvl="8" indent="0" algn="r">
              <a:spcBef>
                <a:spcPts val="0"/>
              </a:spcBef>
              <a:buNone/>
              <a:defRPr sz="600" b="0" i="0" u="none" strike="noStrike" cap="none">
                <a:solidFill>
                  <a:schemeClr val="dk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
        <p:nvSpPr>
          <p:cNvPr id="197" name="Google Shape;197;p46"/>
          <p:cNvSpPr txBox="1">
            <a:spLocks noGrp="1"/>
          </p:cNvSpPr>
          <p:nvPr>
            <p:ph type="body" idx="1"/>
          </p:nvPr>
        </p:nvSpPr>
        <p:spPr>
          <a:xfrm>
            <a:off x="4791456" y="1243584"/>
            <a:ext cx="1833373" cy="3195066"/>
          </a:xfrm>
          <a:prstGeom prst="rect">
            <a:avLst/>
          </a:prstGeom>
          <a:noFill/>
          <a:ln>
            <a:noFill/>
          </a:ln>
        </p:spPr>
        <p:txBody>
          <a:bodyPr spcFirstLastPara="1" wrap="square" lIns="0" tIns="0" rIns="0" bIns="0" anchor="t" anchorCtr="0">
            <a:noAutofit/>
          </a:bodyPr>
          <a:lstStyle>
            <a:lvl1pPr marL="457200" lvl="0" indent="-228600" algn="l">
              <a:lnSpc>
                <a:spcPct val="130000"/>
              </a:lnSpc>
              <a:spcBef>
                <a:spcPts val="1100"/>
              </a:spcBef>
              <a:spcAft>
                <a:spcPts val="0"/>
              </a:spcAft>
              <a:buSzPts val="990"/>
              <a:buNone/>
              <a:defRPr sz="1100" b="0" i="0">
                <a:solidFill>
                  <a:schemeClr val="dk1"/>
                </a:solidFill>
                <a:latin typeface="IBM Plex Sans"/>
                <a:ea typeface="IBM Plex Sans"/>
                <a:cs typeface="IBM Plex Sans"/>
                <a:sym typeface="IBM Plex Sans"/>
              </a:defRPr>
            </a:lvl1pPr>
            <a:lvl2pPr marL="914400" lvl="1"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2pPr>
            <a:lvl3pPr marL="1371600" lvl="2"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3pPr>
            <a:lvl4pPr marL="1828800" lvl="3"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4pPr>
            <a:lvl5pPr marL="2286000" lvl="4" indent="-29972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98" name="Google Shape;198;p46"/>
          <p:cNvSpPr txBox="1">
            <a:spLocks noGrp="1"/>
          </p:cNvSpPr>
          <p:nvPr>
            <p:ph type="body" idx="2"/>
          </p:nvPr>
        </p:nvSpPr>
        <p:spPr>
          <a:xfrm>
            <a:off x="7086600" y="1243584"/>
            <a:ext cx="1833373" cy="318281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260"/>
              <a:buNone/>
              <a:defRPr sz="1400">
                <a:solidFill>
                  <a:schemeClr val="accent2"/>
                </a:solidFill>
                <a:latin typeface="IBM Plex Sans"/>
                <a:ea typeface="IBM Plex Sans"/>
                <a:cs typeface="IBM Plex Sans"/>
                <a:sym typeface="IBM Plex Sans"/>
              </a:defRPr>
            </a:lvl1pPr>
            <a:lvl2pPr marL="914400" lvl="1"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2pPr>
            <a:lvl3pPr marL="1371600" lvl="2"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3pPr>
            <a:lvl4pPr marL="1828800" lvl="3" indent="-299719"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4pPr>
            <a:lvl5pPr marL="2286000" lvl="4" indent="-299720" algn="l">
              <a:lnSpc>
                <a:spcPct val="110000"/>
              </a:lnSpc>
              <a:spcBef>
                <a:spcPts val="1100"/>
              </a:spcBef>
              <a:spcAft>
                <a:spcPts val="0"/>
              </a:spcAft>
              <a:buClr>
                <a:schemeClr val="lt1"/>
              </a:buClr>
              <a:buSzPts val="1120"/>
              <a:buChar char="»"/>
              <a:defRPr b="0" i="0">
                <a:solidFill>
                  <a:schemeClr val="lt2"/>
                </a:solidFill>
                <a:latin typeface="IBM Plex Sans"/>
                <a:ea typeface="IBM Plex Sans"/>
                <a:cs typeface="IBM Plex Sans"/>
                <a:sym typeface="IBM Plex Sans"/>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99" name="Google Shape;199;p46"/>
          <p:cNvSpPr txBox="1">
            <a:spLocks noGrp="1"/>
          </p:cNvSpPr>
          <p:nvPr>
            <p:ph type="body" idx="3"/>
          </p:nvPr>
        </p:nvSpPr>
        <p:spPr>
          <a:xfrm>
            <a:off x="219456" y="173736"/>
            <a:ext cx="1892807" cy="84124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800"/>
              <a:buNone/>
              <a:defRPr sz="2000">
                <a:solidFill>
                  <a:schemeClr val="lt2"/>
                </a:solidFill>
              </a:defRPr>
            </a:lvl1pPr>
            <a:lvl2pPr marL="914400" lvl="1" indent="-228600" algn="l">
              <a:lnSpc>
                <a:spcPct val="110000"/>
              </a:lnSpc>
              <a:spcBef>
                <a:spcPts val="1100"/>
              </a:spcBef>
              <a:spcAft>
                <a:spcPts val="0"/>
              </a:spcAft>
              <a:buSzPts val="1120"/>
              <a:buNone/>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00" name="Google Shape;200;p46"/>
          <p:cNvSpPr txBox="1">
            <a:spLocks noGrp="1"/>
          </p:cNvSpPr>
          <p:nvPr>
            <p:ph type="body" idx="4"/>
          </p:nvPr>
        </p:nvSpPr>
        <p:spPr>
          <a:xfrm>
            <a:off x="219456" y="1243584"/>
            <a:ext cx="1837944" cy="132816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260"/>
              <a:buNone/>
              <a:defRPr>
                <a:solidFill>
                  <a:schemeClr val="lt2"/>
                </a:solidFill>
              </a:defRPr>
            </a:lvl1pPr>
            <a:lvl2pPr marL="914400" lvl="1" indent="-228600" algn="l">
              <a:lnSpc>
                <a:spcPct val="110000"/>
              </a:lnSpc>
              <a:spcBef>
                <a:spcPts val="1100"/>
              </a:spcBef>
              <a:spcAft>
                <a:spcPts val="0"/>
              </a:spcAft>
              <a:buSzPts val="1120"/>
              <a:buNone/>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01" name="Google Shape;201;p46"/>
          <p:cNvSpPr txBox="1">
            <a:spLocks noGrp="1"/>
          </p:cNvSpPr>
          <p:nvPr>
            <p:ph type="body" idx="5"/>
          </p:nvPr>
        </p:nvSpPr>
        <p:spPr>
          <a:xfrm>
            <a:off x="2505456" y="1243584"/>
            <a:ext cx="1828800"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202" name="Google Shape;202;p46"/>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203" name="Google Shape;203;p46"/>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ft panel title + image">
  <p:cSld name="Left panel title + image">
    <p:bg>
      <p:bgPr>
        <a:solidFill>
          <a:schemeClr val="lt1"/>
        </a:solidFill>
        <a:effectLst/>
      </p:bgPr>
    </p:bg>
    <p:spTree>
      <p:nvGrpSpPr>
        <p:cNvPr id="1" name="Shape 204"/>
        <p:cNvGrpSpPr/>
        <p:nvPr/>
      </p:nvGrpSpPr>
      <p:grpSpPr>
        <a:xfrm>
          <a:off x="0" y="0"/>
          <a:ext cx="0" cy="0"/>
          <a:chOff x="0" y="0"/>
          <a:chExt cx="0" cy="0"/>
        </a:xfrm>
      </p:grpSpPr>
      <p:sp>
        <p:nvSpPr>
          <p:cNvPr id="205" name="Google Shape;205;p47"/>
          <p:cNvSpPr/>
          <p:nvPr/>
        </p:nvSpPr>
        <p:spPr>
          <a:xfrm>
            <a:off x="2304535" y="0"/>
            <a:ext cx="6839465" cy="5143500"/>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200" b="0" i="0" u="none" strike="noStrike" cap="none">
              <a:solidFill>
                <a:srgbClr val="FFFFFF"/>
              </a:solidFill>
              <a:latin typeface="IBM Plex Sans"/>
              <a:ea typeface="IBM Plex Sans"/>
              <a:cs typeface="IBM Plex Sans"/>
              <a:sym typeface="IBM Plex Sans"/>
            </a:endParaRPr>
          </a:p>
        </p:txBody>
      </p:sp>
      <p:pic>
        <p:nvPicPr>
          <p:cNvPr id="206" name="Google Shape;206;p47"/>
          <p:cNvPicPr preferRelativeResize="0"/>
          <p:nvPr/>
        </p:nvPicPr>
        <p:blipFill rotWithShape="1">
          <a:blip r:embed="rId2">
            <a:alphaModFix/>
          </a:blip>
          <a:srcRect/>
          <a:stretch/>
        </p:blipFill>
        <p:spPr>
          <a:xfrm>
            <a:off x="7549414" y="0"/>
            <a:ext cx="1594586" cy="612648"/>
          </a:xfrm>
          <a:prstGeom prst="rect">
            <a:avLst/>
          </a:prstGeom>
          <a:noFill/>
          <a:ln>
            <a:noFill/>
          </a:ln>
        </p:spPr>
      </p:pic>
      <p:sp>
        <p:nvSpPr>
          <p:cNvPr id="207" name="Google Shape;207;p47"/>
          <p:cNvSpPr>
            <a:spLocks noGrp="1"/>
          </p:cNvSpPr>
          <p:nvPr>
            <p:ph type="pic" idx="2"/>
          </p:nvPr>
        </p:nvSpPr>
        <p:spPr>
          <a:xfrm>
            <a:off x="2286000" y="0"/>
            <a:ext cx="6858000" cy="5148072"/>
          </a:xfrm>
          <a:prstGeom prst="rect">
            <a:avLst/>
          </a:prstGeom>
          <a:solidFill>
            <a:schemeClr val="lt2"/>
          </a:solidFill>
          <a:ln>
            <a:noFill/>
          </a:ln>
        </p:spPr>
      </p:sp>
      <p:sp>
        <p:nvSpPr>
          <p:cNvPr id="208" name="Google Shape;208;p47"/>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9" name="Google Shape;209;p47"/>
          <p:cNvSpPr txBox="1">
            <a:spLocks noGrp="1"/>
          </p:cNvSpPr>
          <p:nvPr>
            <p:ph type="body" idx="1"/>
          </p:nvPr>
        </p:nvSpPr>
        <p:spPr>
          <a:xfrm>
            <a:off x="219779" y="4327588"/>
            <a:ext cx="1865621" cy="16668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900"/>
              <a:buNone/>
              <a:defRPr sz="1000" b="0" i="1">
                <a:solidFill>
                  <a:schemeClr val="dk2"/>
                </a:solidFill>
                <a:latin typeface="IBM Plex Sans"/>
                <a:ea typeface="IBM Plex Sans"/>
                <a:cs typeface="IBM Plex Sans"/>
                <a:sym typeface="IBM Plex Sans"/>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10" name="Google Shape;210;p47"/>
          <p:cNvSpPr txBox="1">
            <a:spLocks noGrp="1"/>
          </p:cNvSpPr>
          <p:nvPr>
            <p:ph type="body" idx="3"/>
          </p:nvPr>
        </p:nvSpPr>
        <p:spPr>
          <a:xfrm>
            <a:off x="219456" y="173736"/>
            <a:ext cx="1892807" cy="84124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800"/>
              <a:buNone/>
              <a:defRPr sz="2000"/>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11" name="Google Shape;211;p47"/>
          <p:cNvSpPr txBox="1">
            <a:spLocks noGrp="1"/>
          </p:cNvSpPr>
          <p:nvPr>
            <p:ph type="body" idx="4"/>
          </p:nvPr>
        </p:nvSpPr>
        <p:spPr>
          <a:xfrm>
            <a:off x="219457" y="1243584"/>
            <a:ext cx="1837944" cy="132816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12" name="Google Shape;212;p47"/>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2 column (split background)">
  <p:cSld name="Title + 2 column (split background)">
    <p:bg>
      <p:bgPr>
        <a:solidFill>
          <a:schemeClr val="lt2"/>
        </a:solidFill>
        <a:effectLst/>
      </p:bgPr>
    </p:bg>
    <p:spTree>
      <p:nvGrpSpPr>
        <p:cNvPr id="1" name="Shape 213"/>
        <p:cNvGrpSpPr/>
        <p:nvPr/>
      </p:nvGrpSpPr>
      <p:grpSpPr>
        <a:xfrm>
          <a:off x="0" y="0"/>
          <a:ext cx="0" cy="0"/>
          <a:chOff x="0" y="0"/>
          <a:chExt cx="0" cy="0"/>
        </a:xfrm>
      </p:grpSpPr>
      <p:sp>
        <p:nvSpPr>
          <p:cNvPr id="214" name="Google Shape;214;p48"/>
          <p:cNvSpPr/>
          <p:nvPr/>
        </p:nvSpPr>
        <p:spPr>
          <a:xfrm>
            <a:off x="4572000" y="0"/>
            <a:ext cx="4572000" cy="5143500"/>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200" b="0" i="0" u="none" strike="noStrike" cap="none">
              <a:solidFill>
                <a:srgbClr val="FFFFFF"/>
              </a:solidFill>
              <a:latin typeface="IBM Plex Sans"/>
              <a:ea typeface="IBM Plex Sans"/>
              <a:cs typeface="IBM Plex Sans"/>
              <a:sym typeface="IBM Plex Sans"/>
            </a:endParaRPr>
          </a:p>
        </p:txBody>
      </p:sp>
      <p:sp>
        <p:nvSpPr>
          <p:cNvPr id="215" name="Google Shape;215;p48"/>
          <p:cNvSpPr txBox="1">
            <a:spLocks noGrp="1"/>
          </p:cNvSpPr>
          <p:nvPr>
            <p:ph type="title"/>
          </p:nvPr>
        </p:nvSpPr>
        <p:spPr>
          <a:xfrm>
            <a:off x="210311" y="201168"/>
            <a:ext cx="4114735"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16" name="Google Shape;216;p48"/>
          <p:cNvSpPr txBox="1">
            <a:spLocks noGrp="1"/>
          </p:cNvSpPr>
          <p:nvPr>
            <p:ph type="body" idx="1"/>
          </p:nvPr>
        </p:nvSpPr>
        <p:spPr>
          <a:xfrm>
            <a:off x="4791456" y="1243584"/>
            <a:ext cx="4142232" cy="327964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260"/>
              <a:buNone/>
              <a:defRPr sz="1400"/>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17" name="Google Shape;217;p48"/>
          <p:cNvSpPr txBox="1">
            <a:spLocks noGrp="1"/>
          </p:cNvSpPr>
          <p:nvPr>
            <p:ph type="body" idx="2"/>
          </p:nvPr>
        </p:nvSpPr>
        <p:spPr>
          <a:xfrm>
            <a:off x="219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18" name="Google Shape;218;p48"/>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19" name="Google Shape;219;p48"/>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220" name="Google Shape;220;p48"/>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1 column + 3 boxes">
  <p:cSld name="Title + 1 column + 3 boxes">
    <p:spTree>
      <p:nvGrpSpPr>
        <p:cNvPr id="1" name="Shape 221"/>
        <p:cNvGrpSpPr/>
        <p:nvPr/>
      </p:nvGrpSpPr>
      <p:grpSpPr>
        <a:xfrm>
          <a:off x="0" y="0"/>
          <a:ext cx="0" cy="0"/>
          <a:chOff x="0" y="0"/>
          <a:chExt cx="0" cy="0"/>
        </a:xfrm>
      </p:grpSpPr>
      <p:sp>
        <p:nvSpPr>
          <p:cNvPr id="222" name="Google Shape;222;p49"/>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23" name="Google Shape;223;p49"/>
          <p:cNvSpPr txBox="1">
            <a:spLocks noGrp="1"/>
          </p:cNvSpPr>
          <p:nvPr>
            <p:ph type="body" idx="1"/>
          </p:nvPr>
        </p:nvSpPr>
        <p:spPr>
          <a:xfrm>
            <a:off x="219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24" name="Google Shape;224;p49"/>
          <p:cNvSpPr txBox="1">
            <a:spLocks noGrp="1"/>
          </p:cNvSpPr>
          <p:nvPr>
            <p:ph type="body" idx="2"/>
          </p:nvPr>
        </p:nvSpPr>
        <p:spPr>
          <a:xfrm>
            <a:off x="4572000" y="0"/>
            <a:ext cx="2286000" cy="2571750"/>
          </a:xfrm>
          <a:prstGeom prst="rect">
            <a:avLst/>
          </a:prstGeom>
          <a:solidFill>
            <a:schemeClr val="accent3"/>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25" name="Google Shape;225;p49"/>
          <p:cNvSpPr txBox="1">
            <a:spLocks noGrp="1"/>
          </p:cNvSpPr>
          <p:nvPr>
            <p:ph type="body" idx="3"/>
          </p:nvPr>
        </p:nvSpPr>
        <p:spPr>
          <a:xfrm>
            <a:off x="6858000" y="0"/>
            <a:ext cx="2286000" cy="2571750"/>
          </a:xfrm>
          <a:prstGeom prst="rect">
            <a:avLst/>
          </a:prstGeom>
          <a:solidFill>
            <a:schemeClr val="accent2"/>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26" name="Google Shape;226;p49"/>
          <p:cNvSpPr txBox="1">
            <a:spLocks noGrp="1"/>
          </p:cNvSpPr>
          <p:nvPr>
            <p:ph type="body" idx="4"/>
          </p:nvPr>
        </p:nvSpPr>
        <p:spPr>
          <a:xfrm>
            <a:off x="4572000" y="2570163"/>
            <a:ext cx="4572000" cy="2573337"/>
          </a:xfrm>
          <a:prstGeom prst="rect">
            <a:avLst/>
          </a:prstGeom>
          <a:solidFill>
            <a:schemeClr val="accent1"/>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lt2"/>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27" name="Google Shape;227;p49"/>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2"/>
                </a:solidFill>
                <a:latin typeface="IBM Plex Sans"/>
                <a:ea typeface="IBM Plex Sans"/>
                <a:cs typeface="IBM Plex Sans"/>
                <a:sym typeface="IBM Plex Sans"/>
              </a:defRPr>
            </a:lvl1pPr>
            <a:lvl2pPr marL="0" lvl="1" indent="0" algn="r">
              <a:spcBef>
                <a:spcPts val="0"/>
              </a:spcBef>
              <a:buNone/>
              <a:defRPr sz="600" b="0" i="0" u="none" strike="noStrike" cap="none">
                <a:solidFill>
                  <a:schemeClr val="lt2"/>
                </a:solidFill>
                <a:latin typeface="IBM Plex Sans"/>
                <a:ea typeface="IBM Plex Sans"/>
                <a:cs typeface="IBM Plex Sans"/>
                <a:sym typeface="IBM Plex Sans"/>
              </a:defRPr>
            </a:lvl2pPr>
            <a:lvl3pPr marL="0" lvl="2" indent="0" algn="r">
              <a:spcBef>
                <a:spcPts val="0"/>
              </a:spcBef>
              <a:buNone/>
              <a:defRPr sz="600" b="0" i="0" u="none" strike="noStrike" cap="none">
                <a:solidFill>
                  <a:schemeClr val="lt2"/>
                </a:solidFill>
                <a:latin typeface="IBM Plex Sans"/>
                <a:ea typeface="IBM Plex Sans"/>
                <a:cs typeface="IBM Plex Sans"/>
                <a:sym typeface="IBM Plex Sans"/>
              </a:defRPr>
            </a:lvl3pPr>
            <a:lvl4pPr marL="0" lvl="3" indent="0" algn="r">
              <a:spcBef>
                <a:spcPts val="0"/>
              </a:spcBef>
              <a:buNone/>
              <a:defRPr sz="600" b="0" i="0" u="none" strike="noStrike" cap="none">
                <a:solidFill>
                  <a:schemeClr val="lt2"/>
                </a:solidFill>
                <a:latin typeface="IBM Plex Sans"/>
                <a:ea typeface="IBM Plex Sans"/>
                <a:cs typeface="IBM Plex Sans"/>
                <a:sym typeface="IBM Plex Sans"/>
              </a:defRPr>
            </a:lvl4pPr>
            <a:lvl5pPr marL="0" lvl="4" indent="0" algn="r">
              <a:spcBef>
                <a:spcPts val="0"/>
              </a:spcBef>
              <a:buNone/>
              <a:defRPr sz="600" b="0" i="0" u="none" strike="noStrike" cap="none">
                <a:solidFill>
                  <a:schemeClr val="lt2"/>
                </a:solidFill>
                <a:latin typeface="IBM Plex Sans"/>
                <a:ea typeface="IBM Plex Sans"/>
                <a:cs typeface="IBM Plex Sans"/>
                <a:sym typeface="IBM Plex Sans"/>
              </a:defRPr>
            </a:lvl5pPr>
            <a:lvl6pPr marL="0" lvl="5" indent="0" algn="r">
              <a:spcBef>
                <a:spcPts val="0"/>
              </a:spcBef>
              <a:buNone/>
              <a:defRPr sz="600" b="0" i="0" u="none" strike="noStrike" cap="none">
                <a:solidFill>
                  <a:schemeClr val="lt2"/>
                </a:solidFill>
                <a:latin typeface="IBM Plex Sans"/>
                <a:ea typeface="IBM Plex Sans"/>
                <a:cs typeface="IBM Plex Sans"/>
                <a:sym typeface="IBM Plex Sans"/>
              </a:defRPr>
            </a:lvl6pPr>
            <a:lvl7pPr marL="0" lvl="6" indent="0" algn="r">
              <a:spcBef>
                <a:spcPts val="0"/>
              </a:spcBef>
              <a:buNone/>
              <a:defRPr sz="600" b="0" i="0" u="none" strike="noStrike" cap="none">
                <a:solidFill>
                  <a:schemeClr val="lt2"/>
                </a:solidFill>
                <a:latin typeface="IBM Plex Sans"/>
                <a:ea typeface="IBM Plex Sans"/>
                <a:cs typeface="IBM Plex Sans"/>
                <a:sym typeface="IBM Plex Sans"/>
              </a:defRPr>
            </a:lvl7pPr>
            <a:lvl8pPr marL="0" lvl="7" indent="0" algn="r">
              <a:spcBef>
                <a:spcPts val="0"/>
              </a:spcBef>
              <a:buNone/>
              <a:defRPr sz="600" b="0" i="0" u="none" strike="noStrike" cap="none">
                <a:solidFill>
                  <a:schemeClr val="lt2"/>
                </a:solidFill>
                <a:latin typeface="IBM Plex Sans"/>
                <a:ea typeface="IBM Plex Sans"/>
                <a:cs typeface="IBM Plex Sans"/>
                <a:sym typeface="IBM Plex Sans"/>
              </a:defRPr>
            </a:lvl8pPr>
            <a:lvl9pPr marL="0" lvl="8" indent="0" algn="r">
              <a:spcBef>
                <a:spcPts val="0"/>
              </a:spcBef>
              <a:buNone/>
              <a:defRPr sz="600" b="0" i="0" u="none" strike="noStrike" cap="none">
                <a:solidFill>
                  <a:schemeClr val="lt2"/>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
        <p:nvSpPr>
          <p:cNvPr id="228" name="Google Shape;228;p49"/>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 3 boxes gray">
  <p:cSld name="Title + 1 column + 3 boxes gray">
    <p:bg>
      <p:bgPr>
        <a:solidFill>
          <a:schemeClr val="lt2"/>
        </a:solidFill>
        <a:effectLst/>
      </p:bgPr>
    </p:bg>
    <p:spTree>
      <p:nvGrpSpPr>
        <p:cNvPr id="1" name="Shape 229"/>
        <p:cNvGrpSpPr/>
        <p:nvPr/>
      </p:nvGrpSpPr>
      <p:grpSpPr>
        <a:xfrm>
          <a:off x="0" y="0"/>
          <a:ext cx="0" cy="0"/>
          <a:chOff x="0" y="0"/>
          <a:chExt cx="0" cy="0"/>
        </a:xfrm>
      </p:grpSpPr>
      <p:sp>
        <p:nvSpPr>
          <p:cNvPr id="230" name="Google Shape;230;p50"/>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31" name="Google Shape;231;p50"/>
          <p:cNvSpPr txBox="1">
            <a:spLocks noGrp="1"/>
          </p:cNvSpPr>
          <p:nvPr>
            <p:ph type="body" idx="1"/>
          </p:nvPr>
        </p:nvSpPr>
        <p:spPr>
          <a:xfrm>
            <a:off x="219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32" name="Google Shape;232;p50"/>
          <p:cNvSpPr txBox="1">
            <a:spLocks noGrp="1"/>
          </p:cNvSpPr>
          <p:nvPr>
            <p:ph type="body" idx="2"/>
          </p:nvPr>
        </p:nvSpPr>
        <p:spPr>
          <a:xfrm>
            <a:off x="4572000" y="0"/>
            <a:ext cx="2286000" cy="2571750"/>
          </a:xfrm>
          <a:prstGeom prst="rect">
            <a:avLst/>
          </a:prstGeom>
          <a:solidFill>
            <a:schemeClr val="lt1"/>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33" name="Google Shape;233;p50"/>
          <p:cNvSpPr txBox="1">
            <a:spLocks noGrp="1"/>
          </p:cNvSpPr>
          <p:nvPr>
            <p:ph type="body" idx="3"/>
          </p:nvPr>
        </p:nvSpPr>
        <p:spPr>
          <a:xfrm>
            <a:off x="6858000" y="0"/>
            <a:ext cx="2286000" cy="2571750"/>
          </a:xfrm>
          <a:prstGeom prst="rect">
            <a:avLst/>
          </a:prstGeom>
          <a:solidFill>
            <a:schemeClr val="accent5"/>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34" name="Google Shape;234;p50"/>
          <p:cNvSpPr txBox="1">
            <a:spLocks noGrp="1"/>
          </p:cNvSpPr>
          <p:nvPr>
            <p:ph type="body" idx="4"/>
          </p:nvPr>
        </p:nvSpPr>
        <p:spPr>
          <a:xfrm>
            <a:off x="4572000" y="2570163"/>
            <a:ext cx="4572000" cy="2573337"/>
          </a:xfrm>
          <a:prstGeom prst="rect">
            <a:avLst/>
          </a:prstGeom>
          <a:solidFill>
            <a:schemeClr val="accent6"/>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lt2"/>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35" name="Google Shape;235;p50"/>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2"/>
                </a:solidFill>
                <a:latin typeface="IBM Plex Sans"/>
                <a:ea typeface="IBM Plex Sans"/>
                <a:cs typeface="IBM Plex Sans"/>
                <a:sym typeface="IBM Plex Sans"/>
              </a:defRPr>
            </a:lvl1pPr>
            <a:lvl2pPr marL="0" lvl="1" indent="0" algn="r">
              <a:spcBef>
                <a:spcPts val="0"/>
              </a:spcBef>
              <a:buNone/>
              <a:defRPr sz="600" b="0" i="0" u="none" strike="noStrike" cap="none">
                <a:solidFill>
                  <a:schemeClr val="lt2"/>
                </a:solidFill>
                <a:latin typeface="IBM Plex Sans"/>
                <a:ea typeface="IBM Plex Sans"/>
                <a:cs typeface="IBM Plex Sans"/>
                <a:sym typeface="IBM Plex Sans"/>
              </a:defRPr>
            </a:lvl2pPr>
            <a:lvl3pPr marL="0" lvl="2" indent="0" algn="r">
              <a:spcBef>
                <a:spcPts val="0"/>
              </a:spcBef>
              <a:buNone/>
              <a:defRPr sz="600" b="0" i="0" u="none" strike="noStrike" cap="none">
                <a:solidFill>
                  <a:schemeClr val="lt2"/>
                </a:solidFill>
                <a:latin typeface="IBM Plex Sans"/>
                <a:ea typeface="IBM Plex Sans"/>
                <a:cs typeface="IBM Plex Sans"/>
                <a:sym typeface="IBM Plex Sans"/>
              </a:defRPr>
            </a:lvl3pPr>
            <a:lvl4pPr marL="0" lvl="3" indent="0" algn="r">
              <a:spcBef>
                <a:spcPts val="0"/>
              </a:spcBef>
              <a:buNone/>
              <a:defRPr sz="600" b="0" i="0" u="none" strike="noStrike" cap="none">
                <a:solidFill>
                  <a:schemeClr val="lt2"/>
                </a:solidFill>
                <a:latin typeface="IBM Plex Sans"/>
                <a:ea typeface="IBM Plex Sans"/>
                <a:cs typeface="IBM Plex Sans"/>
                <a:sym typeface="IBM Plex Sans"/>
              </a:defRPr>
            </a:lvl4pPr>
            <a:lvl5pPr marL="0" lvl="4" indent="0" algn="r">
              <a:spcBef>
                <a:spcPts val="0"/>
              </a:spcBef>
              <a:buNone/>
              <a:defRPr sz="600" b="0" i="0" u="none" strike="noStrike" cap="none">
                <a:solidFill>
                  <a:schemeClr val="lt2"/>
                </a:solidFill>
                <a:latin typeface="IBM Plex Sans"/>
                <a:ea typeface="IBM Plex Sans"/>
                <a:cs typeface="IBM Plex Sans"/>
                <a:sym typeface="IBM Plex Sans"/>
              </a:defRPr>
            </a:lvl5pPr>
            <a:lvl6pPr marL="0" lvl="5" indent="0" algn="r">
              <a:spcBef>
                <a:spcPts val="0"/>
              </a:spcBef>
              <a:buNone/>
              <a:defRPr sz="600" b="0" i="0" u="none" strike="noStrike" cap="none">
                <a:solidFill>
                  <a:schemeClr val="lt2"/>
                </a:solidFill>
                <a:latin typeface="IBM Plex Sans"/>
                <a:ea typeface="IBM Plex Sans"/>
                <a:cs typeface="IBM Plex Sans"/>
                <a:sym typeface="IBM Plex Sans"/>
              </a:defRPr>
            </a:lvl6pPr>
            <a:lvl7pPr marL="0" lvl="6" indent="0" algn="r">
              <a:spcBef>
                <a:spcPts val="0"/>
              </a:spcBef>
              <a:buNone/>
              <a:defRPr sz="600" b="0" i="0" u="none" strike="noStrike" cap="none">
                <a:solidFill>
                  <a:schemeClr val="lt2"/>
                </a:solidFill>
                <a:latin typeface="IBM Plex Sans"/>
                <a:ea typeface="IBM Plex Sans"/>
                <a:cs typeface="IBM Plex Sans"/>
                <a:sym typeface="IBM Plex Sans"/>
              </a:defRPr>
            </a:lvl7pPr>
            <a:lvl8pPr marL="0" lvl="7" indent="0" algn="r">
              <a:spcBef>
                <a:spcPts val="0"/>
              </a:spcBef>
              <a:buNone/>
              <a:defRPr sz="600" b="0" i="0" u="none" strike="noStrike" cap="none">
                <a:solidFill>
                  <a:schemeClr val="lt2"/>
                </a:solidFill>
                <a:latin typeface="IBM Plex Sans"/>
                <a:ea typeface="IBM Plex Sans"/>
                <a:cs typeface="IBM Plex Sans"/>
                <a:sym typeface="IBM Plex Sans"/>
              </a:defRPr>
            </a:lvl8pPr>
            <a:lvl9pPr marL="0" lvl="8" indent="0" algn="r">
              <a:spcBef>
                <a:spcPts val="0"/>
              </a:spcBef>
              <a:buNone/>
              <a:defRPr sz="600" b="0" i="0" u="none" strike="noStrike" cap="none">
                <a:solidFill>
                  <a:schemeClr val="lt2"/>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
        <p:nvSpPr>
          <p:cNvPr id="236" name="Google Shape;236;p50"/>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4 boxes (alt)">
  <p:cSld name="Title + 4 boxes (alt)">
    <p:bg>
      <p:bgPr>
        <a:solidFill>
          <a:schemeClr val="lt2"/>
        </a:solidFill>
        <a:effectLst/>
      </p:bgPr>
    </p:bg>
    <p:spTree>
      <p:nvGrpSpPr>
        <p:cNvPr id="1" name="Shape 237"/>
        <p:cNvGrpSpPr/>
        <p:nvPr/>
      </p:nvGrpSpPr>
      <p:grpSpPr>
        <a:xfrm>
          <a:off x="0" y="0"/>
          <a:ext cx="0" cy="0"/>
          <a:chOff x="0" y="0"/>
          <a:chExt cx="0" cy="0"/>
        </a:xfrm>
      </p:grpSpPr>
      <p:sp>
        <p:nvSpPr>
          <p:cNvPr id="238" name="Google Shape;238;p51"/>
          <p:cNvSpPr txBox="1">
            <a:spLocks noGrp="1"/>
          </p:cNvSpPr>
          <p:nvPr>
            <p:ph type="title"/>
          </p:nvPr>
        </p:nvSpPr>
        <p:spPr>
          <a:xfrm>
            <a:off x="0" y="-1"/>
            <a:ext cx="7086601" cy="2569463"/>
          </a:xfrm>
          <a:prstGeom prst="rect">
            <a:avLst/>
          </a:prstGeom>
          <a:noFill/>
          <a:ln>
            <a:noFill/>
          </a:ln>
        </p:spPr>
        <p:txBody>
          <a:bodyPr spcFirstLastPara="1" wrap="square" lIns="192000" tIns="137150" rIns="228600" bIns="228600" anchor="t" anchorCtr="0">
            <a:noAutofit/>
          </a:bodyPr>
          <a:lstStyle>
            <a:lvl1pPr lvl="0" algn="l">
              <a:lnSpc>
                <a:spcPct val="119047"/>
              </a:lnSpc>
              <a:spcBef>
                <a:spcPts val="0"/>
              </a:spcBef>
              <a:spcAft>
                <a:spcPts val="0"/>
              </a:spcAft>
              <a:buSzPts val="1400"/>
              <a:buNone/>
              <a:defRPr sz="4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39" name="Google Shape;239;p51"/>
          <p:cNvSpPr txBox="1">
            <a:spLocks noGrp="1"/>
          </p:cNvSpPr>
          <p:nvPr>
            <p:ph type="body" idx="1"/>
          </p:nvPr>
        </p:nvSpPr>
        <p:spPr>
          <a:xfrm>
            <a:off x="0" y="2570163"/>
            <a:ext cx="2286000" cy="2573337"/>
          </a:xfrm>
          <a:prstGeom prst="rect">
            <a:avLst/>
          </a:prstGeom>
          <a:solidFill>
            <a:srgbClr val="D4BBFF"/>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40" name="Google Shape;240;p51"/>
          <p:cNvSpPr txBox="1">
            <a:spLocks noGrp="1"/>
          </p:cNvSpPr>
          <p:nvPr>
            <p:ph type="body" idx="2"/>
          </p:nvPr>
        </p:nvSpPr>
        <p:spPr>
          <a:xfrm>
            <a:off x="2286001" y="2570163"/>
            <a:ext cx="2286000" cy="2573337"/>
          </a:xfrm>
          <a:prstGeom prst="rect">
            <a:avLst/>
          </a:prstGeom>
          <a:solidFill>
            <a:schemeClr val="accent3"/>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lt2"/>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41" name="Google Shape;241;p51"/>
          <p:cNvSpPr txBox="1">
            <a:spLocks noGrp="1"/>
          </p:cNvSpPr>
          <p:nvPr>
            <p:ph type="body" idx="3"/>
          </p:nvPr>
        </p:nvSpPr>
        <p:spPr>
          <a:xfrm>
            <a:off x="4572000" y="2570162"/>
            <a:ext cx="2286000" cy="2573338"/>
          </a:xfrm>
          <a:prstGeom prst="rect">
            <a:avLst/>
          </a:prstGeom>
          <a:solidFill>
            <a:schemeClr val="accent2"/>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lt2"/>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42" name="Google Shape;242;p51"/>
          <p:cNvSpPr txBox="1">
            <a:spLocks noGrp="1"/>
          </p:cNvSpPr>
          <p:nvPr>
            <p:ph type="body" idx="4"/>
          </p:nvPr>
        </p:nvSpPr>
        <p:spPr>
          <a:xfrm>
            <a:off x="6858000" y="2570162"/>
            <a:ext cx="2286000" cy="2573338"/>
          </a:xfrm>
          <a:prstGeom prst="rect">
            <a:avLst/>
          </a:prstGeom>
          <a:solidFill>
            <a:schemeClr val="accent1"/>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lt1"/>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43" name="Google Shape;243;p51"/>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IBM Plex Sans"/>
                <a:ea typeface="IBM Plex Sans"/>
                <a:cs typeface="IBM Plex Sans"/>
                <a:sym typeface="IBM Plex Sans"/>
              </a:defRPr>
            </a:lvl1pPr>
            <a:lvl2pPr marL="0" lvl="1" indent="0" algn="r">
              <a:spcBef>
                <a:spcPts val="0"/>
              </a:spcBef>
              <a:buNone/>
              <a:defRPr sz="600" b="0" i="0" u="none" strike="noStrike" cap="none">
                <a:solidFill>
                  <a:schemeClr val="lt1"/>
                </a:solidFill>
                <a:latin typeface="IBM Plex Sans"/>
                <a:ea typeface="IBM Plex Sans"/>
                <a:cs typeface="IBM Plex Sans"/>
                <a:sym typeface="IBM Plex Sans"/>
              </a:defRPr>
            </a:lvl2pPr>
            <a:lvl3pPr marL="0" lvl="2" indent="0" algn="r">
              <a:spcBef>
                <a:spcPts val="0"/>
              </a:spcBef>
              <a:buNone/>
              <a:defRPr sz="600" b="0" i="0" u="none" strike="noStrike" cap="none">
                <a:solidFill>
                  <a:schemeClr val="lt1"/>
                </a:solidFill>
                <a:latin typeface="IBM Plex Sans"/>
                <a:ea typeface="IBM Plex Sans"/>
                <a:cs typeface="IBM Plex Sans"/>
                <a:sym typeface="IBM Plex Sans"/>
              </a:defRPr>
            </a:lvl3pPr>
            <a:lvl4pPr marL="0" lvl="3" indent="0" algn="r">
              <a:spcBef>
                <a:spcPts val="0"/>
              </a:spcBef>
              <a:buNone/>
              <a:defRPr sz="600" b="0" i="0" u="none" strike="noStrike" cap="none">
                <a:solidFill>
                  <a:schemeClr val="lt1"/>
                </a:solidFill>
                <a:latin typeface="IBM Plex Sans"/>
                <a:ea typeface="IBM Plex Sans"/>
                <a:cs typeface="IBM Plex Sans"/>
                <a:sym typeface="IBM Plex Sans"/>
              </a:defRPr>
            </a:lvl4pPr>
            <a:lvl5pPr marL="0" lvl="4" indent="0" algn="r">
              <a:spcBef>
                <a:spcPts val="0"/>
              </a:spcBef>
              <a:buNone/>
              <a:defRPr sz="600" b="0" i="0" u="none" strike="noStrike" cap="none">
                <a:solidFill>
                  <a:schemeClr val="lt1"/>
                </a:solidFill>
                <a:latin typeface="IBM Plex Sans"/>
                <a:ea typeface="IBM Plex Sans"/>
                <a:cs typeface="IBM Plex Sans"/>
                <a:sym typeface="IBM Plex Sans"/>
              </a:defRPr>
            </a:lvl5pPr>
            <a:lvl6pPr marL="0" lvl="5" indent="0" algn="r">
              <a:spcBef>
                <a:spcPts val="0"/>
              </a:spcBef>
              <a:buNone/>
              <a:defRPr sz="600" b="0" i="0" u="none" strike="noStrike" cap="none">
                <a:solidFill>
                  <a:schemeClr val="lt1"/>
                </a:solidFill>
                <a:latin typeface="IBM Plex Sans"/>
                <a:ea typeface="IBM Plex Sans"/>
                <a:cs typeface="IBM Plex Sans"/>
                <a:sym typeface="IBM Plex Sans"/>
              </a:defRPr>
            </a:lvl6pPr>
            <a:lvl7pPr marL="0" lvl="6" indent="0" algn="r">
              <a:spcBef>
                <a:spcPts val="0"/>
              </a:spcBef>
              <a:buNone/>
              <a:defRPr sz="600" b="0" i="0" u="none" strike="noStrike" cap="none">
                <a:solidFill>
                  <a:schemeClr val="lt1"/>
                </a:solidFill>
                <a:latin typeface="IBM Plex Sans"/>
                <a:ea typeface="IBM Plex Sans"/>
                <a:cs typeface="IBM Plex Sans"/>
                <a:sym typeface="IBM Plex Sans"/>
              </a:defRPr>
            </a:lvl7pPr>
            <a:lvl8pPr marL="0" lvl="7" indent="0" algn="r">
              <a:spcBef>
                <a:spcPts val="0"/>
              </a:spcBef>
              <a:buNone/>
              <a:defRPr sz="600" b="0" i="0" u="none" strike="noStrike" cap="none">
                <a:solidFill>
                  <a:schemeClr val="lt1"/>
                </a:solidFill>
                <a:latin typeface="IBM Plex Sans"/>
                <a:ea typeface="IBM Plex Sans"/>
                <a:cs typeface="IBM Plex Sans"/>
                <a:sym typeface="IBM Plex Sans"/>
              </a:defRPr>
            </a:lvl8pPr>
            <a:lvl9pPr marL="0" lvl="8" indent="0" algn="r">
              <a:spcBef>
                <a:spcPts val="0"/>
              </a:spcBef>
              <a:buNone/>
              <a:defRPr sz="600" b="0" i="0" u="none" strike="noStrike" cap="none">
                <a:solidFill>
                  <a:schemeClr val="lt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pic>
        <p:nvPicPr>
          <p:cNvPr id="244" name="Google Shape;244;p51"/>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245" name="Google Shape;245;p51"/>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4 boxes (alt) gray">
  <p:cSld name="Title + 4 boxes (alt) gray">
    <p:bg>
      <p:bgPr>
        <a:solidFill>
          <a:schemeClr val="lt2"/>
        </a:solidFill>
        <a:effectLst/>
      </p:bgPr>
    </p:bg>
    <p:spTree>
      <p:nvGrpSpPr>
        <p:cNvPr id="1" name="Shape 246"/>
        <p:cNvGrpSpPr/>
        <p:nvPr/>
      </p:nvGrpSpPr>
      <p:grpSpPr>
        <a:xfrm>
          <a:off x="0" y="0"/>
          <a:ext cx="0" cy="0"/>
          <a:chOff x="0" y="0"/>
          <a:chExt cx="0" cy="0"/>
        </a:xfrm>
      </p:grpSpPr>
      <p:sp>
        <p:nvSpPr>
          <p:cNvPr id="247" name="Google Shape;247;p52"/>
          <p:cNvSpPr txBox="1">
            <a:spLocks noGrp="1"/>
          </p:cNvSpPr>
          <p:nvPr>
            <p:ph type="title"/>
          </p:nvPr>
        </p:nvSpPr>
        <p:spPr>
          <a:xfrm>
            <a:off x="0" y="-1"/>
            <a:ext cx="7086601" cy="2569463"/>
          </a:xfrm>
          <a:prstGeom prst="rect">
            <a:avLst/>
          </a:prstGeom>
          <a:noFill/>
          <a:ln>
            <a:noFill/>
          </a:ln>
        </p:spPr>
        <p:txBody>
          <a:bodyPr spcFirstLastPara="1" wrap="square" lIns="192000" tIns="137150" rIns="228600" bIns="228600" anchor="t" anchorCtr="0">
            <a:noAutofit/>
          </a:bodyPr>
          <a:lstStyle>
            <a:lvl1pPr lvl="0" algn="l">
              <a:lnSpc>
                <a:spcPct val="119047"/>
              </a:lnSpc>
              <a:spcBef>
                <a:spcPts val="0"/>
              </a:spcBef>
              <a:spcAft>
                <a:spcPts val="0"/>
              </a:spcAft>
              <a:buSzPts val="1400"/>
              <a:buNone/>
              <a:defRPr sz="4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48" name="Google Shape;248;p52"/>
          <p:cNvSpPr txBox="1">
            <a:spLocks noGrp="1"/>
          </p:cNvSpPr>
          <p:nvPr>
            <p:ph type="body" idx="1"/>
          </p:nvPr>
        </p:nvSpPr>
        <p:spPr>
          <a:xfrm>
            <a:off x="0" y="2570163"/>
            <a:ext cx="2286000" cy="2573337"/>
          </a:xfrm>
          <a:prstGeom prst="rect">
            <a:avLst/>
          </a:prstGeom>
          <a:solidFill>
            <a:schemeClr val="lt1"/>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49" name="Google Shape;249;p52"/>
          <p:cNvSpPr txBox="1">
            <a:spLocks noGrp="1"/>
          </p:cNvSpPr>
          <p:nvPr>
            <p:ph type="body" idx="2"/>
          </p:nvPr>
        </p:nvSpPr>
        <p:spPr>
          <a:xfrm>
            <a:off x="2286001" y="2570163"/>
            <a:ext cx="2286000" cy="2573337"/>
          </a:xfrm>
          <a:prstGeom prst="rect">
            <a:avLst/>
          </a:prstGeom>
          <a:solidFill>
            <a:schemeClr val="accent5"/>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0" name="Google Shape;250;p52"/>
          <p:cNvSpPr txBox="1">
            <a:spLocks noGrp="1"/>
          </p:cNvSpPr>
          <p:nvPr>
            <p:ph type="body" idx="3"/>
          </p:nvPr>
        </p:nvSpPr>
        <p:spPr>
          <a:xfrm>
            <a:off x="4572000" y="2570162"/>
            <a:ext cx="2286000" cy="2573338"/>
          </a:xfrm>
          <a:prstGeom prst="rect">
            <a:avLst/>
          </a:prstGeom>
          <a:solidFill>
            <a:srgbClr val="C1C7CD"/>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1" name="Google Shape;251;p52"/>
          <p:cNvSpPr txBox="1">
            <a:spLocks noGrp="1"/>
          </p:cNvSpPr>
          <p:nvPr>
            <p:ph type="body" idx="4"/>
          </p:nvPr>
        </p:nvSpPr>
        <p:spPr>
          <a:xfrm>
            <a:off x="6858000" y="2570162"/>
            <a:ext cx="2286000" cy="2573338"/>
          </a:xfrm>
          <a:prstGeom prst="rect">
            <a:avLst/>
          </a:prstGeom>
          <a:solidFill>
            <a:srgbClr val="A2A9B0"/>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2" name="Google Shape;252;p52"/>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dk1"/>
                </a:solidFill>
                <a:latin typeface="IBM Plex Sans"/>
                <a:ea typeface="IBM Plex Sans"/>
                <a:cs typeface="IBM Plex Sans"/>
                <a:sym typeface="IBM Plex Sans"/>
              </a:defRPr>
            </a:lvl1pPr>
            <a:lvl2pPr marL="0" lvl="1" indent="0" algn="r">
              <a:spcBef>
                <a:spcPts val="0"/>
              </a:spcBef>
              <a:buNone/>
              <a:defRPr sz="600" b="0" i="0" u="none" strike="noStrike" cap="none">
                <a:solidFill>
                  <a:schemeClr val="dk1"/>
                </a:solidFill>
                <a:latin typeface="IBM Plex Sans"/>
                <a:ea typeface="IBM Plex Sans"/>
                <a:cs typeface="IBM Plex Sans"/>
                <a:sym typeface="IBM Plex Sans"/>
              </a:defRPr>
            </a:lvl2pPr>
            <a:lvl3pPr marL="0" lvl="2" indent="0" algn="r">
              <a:spcBef>
                <a:spcPts val="0"/>
              </a:spcBef>
              <a:buNone/>
              <a:defRPr sz="600" b="0" i="0" u="none" strike="noStrike" cap="none">
                <a:solidFill>
                  <a:schemeClr val="dk1"/>
                </a:solidFill>
                <a:latin typeface="IBM Plex Sans"/>
                <a:ea typeface="IBM Plex Sans"/>
                <a:cs typeface="IBM Plex Sans"/>
                <a:sym typeface="IBM Plex Sans"/>
              </a:defRPr>
            </a:lvl3pPr>
            <a:lvl4pPr marL="0" lvl="3" indent="0" algn="r">
              <a:spcBef>
                <a:spcPts val="0"/>
              </a:spcBef>
              <a:buNone/>
              <a:defRPr sz="600" b="0" i="0" u="none" strike="noStrike" cap="none">
                <a:solidFill>
                  <a:schemeClr val="dk1"/>
                </a:solidFill>
                <a:latin typeface="IBM Plex Sans"/>
                <a:ea typeface="IBM Plex Sans"/>
                <a:cs typeface="IBM Plex Sans"/>
                <a:sym typeface="IBM Plex Sans"/>
              </a:defRPr>
            </a:lvl4pPr>
            <a:lvl5pPr marL="0" lvl="4" indent="0" algn="r">
              <a:spcBef>
                <a:spcPts val="0"/>
              </a:spcBef>
              <a:buNone/>
              <a:defRPr sz="600" b="0" i="0" u="none" strike="noStrike" cap="none">
                <a:solidFill>
                  <a:schemeClr val="dk1"/>
                </a:solidFill>
                <a:latin typeface="IBM Plex Sans"/>
                <a:ea typeface="IBM Plex Sans"/>
                <a:cs typeface="IBM Plex Sans"/>
                <a:sym typeface="IBM Plex Sans"/>
              </a:defRPr>
            </a:lvl5pPr>
            <a:lvl6pPr marL="0" lvl="5" indent="0" algn="r">
              <a:spcBef>
                <a:spcPts val="0"/>
              </a:spcBef>
              <a:buNone/>
              <a:defRPr sz="600" b="0" i="0" u="none" strike="noStrike" cap="none">
                <a:solidFill>
                  <a:schemeClr val="dk1"/>
                </a:solidFill>
                <a:latin typeface="IBM Plex Sans"/>
                <a:ea typeface="IBM Plex Sans"/>
                <a:cs typeface="IBM Plex Sans"/>
                <a:sym typeface="IBM Plex Sans"/>
              </a:defRPr>
            </a:lvl6pPr>
            <a:lvl7pPr marL="0" lvl="6" indent="0" algn="r">
              <a:spcBef>
                <a:spcPts val="0"/>
              </a:spcBef>
              <a:buNone/>
              <a:defRPr sz="600" b="0" i="0" u="none" strike="noStrike" cap="none">
                <a:solidFill>
                  <a:schemeClr val="dk1"/>
                </a:solidFill>
                <a:latin typeface="IBM Plex Sans"/>
                <a:ea typeface="IBM Plex Sans"/>
                <a:cs typeface="IBM Plex Sans"/>
                <a:sym typeface="IBM Plex Sans"/>
              </a:defRPr>
            </a:lvl7pPr>
            <a:lvl8pPr marL="0" lvl="7" indent="0" algn="r">
              <a:spcBef>
                <a:spcPts val="0"/>
              </a:spcBef>
              <a:buNone/>
              <a:defRPr sz="600" b="0" i="0" u="none" strike="noStrike" cap="none">
                <a:solidFill>
                  <a:schemeClr val="dk1"/>
                </a:solidFill>
                <a:latin typeface="IBM Plex Sans"/>
                <a:ea typeface="IBM Plex Sans"/>
                <a:cs typeface="IBM Plex Sans"/>
                <a:sym typeface="IBM Plex Sans"/>
              </a:defRPr>
            </a:lvl8pPr>
            <a:lvl9pPr marL="0" lvl="8" indent="0" algn="r">
              <a:spcBef>
                <a:spcPts val="0"/>
              </a:spcBef>
              <a:buNone/>
              <a:defRPr sz="600" b="0" i="0" u="none" strike="noStrike" cap="none">
                <a:solidFill>
                  <a:schemeClr val="dk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pic>
        <p:nvPicPr>
          <p:cNvPr id="253" name="Google Shape;253;p52"/>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254" name="Google Shape;254;p52"/>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 boxes">
  <p:cSld name="3 boxes">
    <p:spTree>
      <p:nvGrpSpPr>
        <p:cNvPr id="1" name="Shape 255"/>
        <p:cNvGrpSpPr/>
        <p:nvPr/>
      </p:nvGrpSpPr>
      <p:grpSpPr>
        <a:xfrm>
          <a:off x="0" y="0"/>
          <a:ext cx="0" cy="0"/>
          <a:chOff x="0" y="0"/>
          <a:chExt cx="0" cy="0"/>
        </a:xfrm>
      </p:grpSpPr>
      <p:sp>
        <p:nvSpPr>
          <p:cNvPr id="256" name="Google Shape;256;p53"/>
          <p:cNvSpPr txBox="1">
            <a:spLocks noGrp="1"/>
          </p:cNvSpPr>
          <p:nvPr>
            <p:ph type="body" idx="1"/>
          </p:nvPr>
        </p:nvSpPr>
        <p:spPr>
          <a:xfrm>
            <a:off x="0" y="0"/>
            <a:ext cx="3044952" cy="5148072"/>
          </a:xfrm>
          <a:prstGeom prst="rect">
            <a:avLst/>
          </a:prstGeom>
          <a:solidFill>
            <a:schemeClr val="lt1"/>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Clr>
                <a:schemeClr val="dk1"/>
              </a:buClr>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7" name="Google Shape;257;p53"/>
          <p:cNvSpPr txBox="1">
            <a:spLocks noGrp="1"/>
          </p:cNvSpPr>
          <p:nvPr>
            <p:ph type="body" idx="2"/>
          </p:nvPr>
        </p:nvSpPr>
        <p:spPr>
          <a:xfrm>
            <a:off x="3044951" y="0"/>
            <a:ext cx="3044952" cy="5148072"/>
          </a:xfrm>
          <a:prstGeom prst="rect">
            <a:avLst/>
          </a:prstGeom>
          <a:solidFill>
            <a:schemeClr val="accent3"/>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8" name="Google Shape;258;p53"/>
          <p:cNvSpPr txBox="1">
            <a:spLocks noGrp="1"/>
          </p:cNvSpPr>
          <p:nvPr>
            <p:ph type="body" idx="3"/>
          </p:nvPr>
        </p:nvSpPr>
        <p:spPr>
          <a:xfrm>
            <a:off x="6090348" y="0"/>
            <a:ext cx="3044952" cy="5148072"/>
          </a:xfrm>
          <a:prstGeom prst="rect">
            <a:avLst/>
          </a:prstGeom>
          <a:solidFill>
            <a:schemeClr val="accent2"/>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9" name="Google Shape;259;p53"/>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dk1"/>
                </a:solidFill>
                <a:latin typeface="IBM Plex Sans"/>
                <a:ea typeface="IBM Plex Sans"/>
                <a:cs typeface="IBM Plex Sans"/>
                <a:sym typeface="IBM Plex Sans"/>
              </a:defRPr>
            </a:lvl1pPr>
            <a:lvl2pPr marL="0" lvl="1" indent="0" algn="r">
              <a:spcBef>
                <a:spcPts val="0"/>
              </a:spcBef>
              <a:buNone/>
              <a:defRPr sz="600" b="0" i="0" u="none" strike="noStrike" cap="none">
                <a:solidFill>
                  <a:schemeClr val="dk1"/>
                </a:solidFill>
                <a:latin typeface="IBM Plex Sans"/>
                <a:ea typeface="IBM Plex Sans"/>
                <a:cs typeface="IBM Plex Sans"/>
                <a:sym typeface="IBM Plex Sans"/>
              </a:defRPr>
            </a:lvl2pPr>
            <a:lvl3pPr marL="0" lvl="2" indent="0" algn="r">
              <a:spcBef>
                <a:spcPts val="0"/>
              </a:spcBef>
              <a:buNone/>
              <a:defRPr sz="600" b="0" i="0" u="none" strike="noStrike" cap="none">
                <a:solidFill>
                  <a:schemeClr val="dk1"/>
                </a:solidFill>
                <a:latin typeface="IBM Plex Sans"/>
                <a:ea typeface="IBM Plex Sans"/>
                <a:cs typeface="IBM Plex Sans"/>
                <a:sym typeface="IBM Plex Sans"/>
              </a:defRPr>
            </a:lvl3pPr>
            <a:lvl4pPr marL="0" lvl="3" indent="0" algn="r">
              <a:spcBef>
                <a:spcPts val="0"/>
              </a:spcBef>
              <a:buNone/>
              <a:defRPr sz="600" b="0" i="0" u="none" strike="noStrike" cap="none">
                <a:solidFill>
                  <a:schemeClr val="dk1"/>
                </a:solidFill>
                <a:latin typeface="IBM Plex Sans"/>
                <a:ea typeface="IBM Plex Sans"/>
                <a:cs typeface="IBM Plex Sans"/>
                <a:sym typeface="IBM Plex Sans"/>
              </a:defRPr>
            </a:lvl4pPr>
            <a:lvl5pPr marL="0" lvl="4" indent="0" algn="r">
              <a:spcBef>
                <a:spcPts val="0"/>
              </a:spcBef>
              <a:buNone/>
              <a:defRPr sz="600" b="0" i="0" u="none" strike="noStrike" cap="none">
                <a:solidFill>
                  <a:schemeClr val="dk1"/>
                </a:solidFill>
                <a:latin typeface="IBM Plex Sans"/>
                <a:ea typeface="IBM Plex Sans"/>
                <a:cs typeface="IBM Plex Sans"/>
                <a:sym typeface="IBM Plex Sans"/>
              </a:defRPr>
            </a:lvl5pPr>
            <a:lvl6pPr marL="0" lvl="5" indent="0" algn="r">
              <a:spcBef>
                <a:spcPts val="0"/>
              </a:spcBef>
              <a:buNone/>
              <a:defRPr sz="600" b="0" i="0" u="none" strike="noStrike" cap="none">
                <a:solidFill>
                  <a:schemeClr val="dk1"/>
                </a:solidFill>
                <a:latin typeface="IBM Plex Sans"/>
                <a:ea typeface="IBM Plex Sans"/>
                <a:cs typeface="IBM Plex Sans"/>
                <a:sym typeface="IBM Plex Sans"/>
              </a:defRPr>
            </a:lvl6pPr>
            <a:lvl7pPr marL="0" lvl="6" indent="0" algn="r">
              <a:spcBef>
                <a:spcPts val="0"/>
              </a:spcBef>
              <a:buNone/>
              <a:defRPr sz="600" b="0" i="0" u="none" strike="noStrike" cap="none">
                <a:solidFill>
                  <a:schemeClr val="dk1"/>
                </a:solidFill>
                <a:latin typeface="IBM Plex Sans"/>
                <a:ea typeface="IBM Plex Sans"/>
                <a:cs typeface="IBM Plex Sans"/>
                <a:sym typeface="IBM Plex Sans"/>
              </a:defRPr>
            </a:lvl7pPr>
            <a:lvl8pPr marL="0" lvl="7" indent="0" algn="r">
              <a:spcBef>
                <a:spcPts val="0"/>
              </a:spcBef>
              <a:buNone/>
              <a:defRPr sz="600" b="0" i="0" u="none" strike="noStrike" cap="none">
                <a:solidFill>
                  <a:schemeClr val="dk1"/>
                </a:solidFill>
                <a:latin typeface="IBM Plex Sans"/>
                <a:ea typeface="IBM Plex Sans"/>
                <a:cs typeface="IBM Plex Sans"/>
                <a:sym typeface="IBM Plex Sans"/>
              </a:defRPr>
            </a:lvl8pPr>
            <a:lvl9pPr marL="0" lvl="8" indent="0" algn="r">
              <a:spcBef>
                <a:spcPts val="0"/>
              </a:spcBef>
              <a:buNone/>
              <a:defRPr sz="600" b="0" i="0" u="none" strike="noStrike" cap="none">
                <a:solidFill>
                  <a:schemeClr val="dk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
        <p:nvSpPr>
          <p:cNvPr id="260" name="Google Shape;260;p53"/>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71"/>
        <p:cNvGrpSpPr/>
        <p:nvPr/>
      </p:nvGrpSpPr>
      <p:grpSpPr>
        <a:xfrm>
          <a:off x="0" y="0"/>
          <a:ext cx="0" cy="0"/>
          <a:chOff x="0" y="0"/>
          <a:chExt cx="0" cy="0"/>
        </a:xfrm>
      </p:grpSpPr>
      <p:sp>
        <p:nvSpPr>
          <p:cNvPr id="72" name="Google Shape;72;p27"/>
          <p:cNvSpPr txBox="1">
            <a:spLocks noGrp="1"/>
          </p:cNvSpPr>
          <p:nvPr>
            <p:ph type="title"/>
          </p:nvPr>
        </p:nvSpPr>
        <p:spPr>
          <a:xfrm>
            <a:off x="210311" y="201168"/>
            <a:ext cx="6437623"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3" name="Google Shape;73;p27"/>
          <p:cNvSpPr txBox="1">
            <a:spLocks noGrp="1"/>
          </p:cNvSpPr>
          <p:nvPr>
            <p:ph type="body" idx="1"/>
          </p:nvPr>
        </p:nvSpPr>
        <p:spPr>
          <a:xfrm>
            <a:off x="219456" y="1243584"/>
            <a:ext cx="8705269"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4" name="Google Shape;74;p27"/>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5" name="Google Shape;75;p27"/>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76" name="Google Shape;76;p27"/>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boxes gray">
  <p:cSld name="3 boxes gray">
    <p:spTree>
      <p:nvGrpSpPr>
        <p:cNvPr id="1" name="Shape 261"/>
        <p:cNvGrpSpPr/>
        <p:nvPr/>
      </p:nvGrpSpPr>
      <p:grpSpPr>
        <a:xfrm>
          <a:off x="0" y="0"/>
          <a:ext cx="0" cy="0"/>
          <a:chOff x="0" y="0"/>
          <a:chExt cx="0" cy="0"/>
        </a:xfrm>
      </p:grpSpPr>
      <p:sp>
        <p:nvSpPr>
          <p:cNvPr id="262" name="Google Shape;262;p54"/>
          <p:cNvSpPr txBox="1">
            <a:spLocks noGrp="1"/>
          </p:cNvSpPr>
          <p:nvPr>
            <p:ph type="body" idx="1"/>
          </p:nvPr>
        </p:nvSpPr>
        <p:spPr>
          <a:xfrm>
            <a:off x="0" y="0"/>
            <a:ext cx="3044952" cy="5148072"/>
          </a:xfrm>
          <a:prstGeom prst="rect">
            <a:avLst/>
          </a:prstGeom>
          <a:solidFill>
            <a:srgbClr val="FFFFFF"/>
          </a:solidFill>
          <a:ln>
            <a:noFill/>
          </a:ln>
        </p:spPr>
        <p:txBody>
          <a:bodyPr spcFirstLastPara="1" wrap="square" lIns="219450" tIns="1243575" rIns="228600" bIns="228600" anchor="t" anchorCtr="0">
            <a:noAutofit/>
          </a:bodyPr>
          <a:lstStyle>
            <a:lvl1pPr marL="457200" lvl="0" indent="-228600" algn="l">
              <a:lnSpc>
                <a:spcPct val="110000"/>
              </a:lnSpc>
              <a:spcBef>
                <a:spcPts val="1100"/>
              </a:spcBef>
              <a:spcAft>
                <a:spcPts val="0"/>
              </a:spcAft>
              <a:buClr>
                <a:schemeClr val="dk1"/>
              </a:buClr>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3" name="Google Shape;263;p54"/>
          <p:cNvSpPr txBox="1">
            <a:spLocks noGrp="1"/>
          </p:cNvSpPr>
          <p:nvPr>
            <p:ph type="body" idx="2"/>
          </p:nvPr>
        </p:nvSpPr>
        <p:spPr>
          <a:xfrm>
            <a:off x="3044951" y="0"/>
            <a:ext cx="3044952" cy="5148072"/>
          </a:xfrm>
          <a:prstGeom prst="rect">
            <a:avLst/>
          </a:prstGeom>
          <a:solidFill>
            <a:schemeClr val="lt1"/>
          </a:solidFill>
          <a:ln>
            <a:noFill/>
          </a:ln>
        </p:spPr>
        <p:txBody>
          <a:bodyPr spcFirstLastPara="1" wrap="square" lIns="219450" tIns="1243575"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4" name="Google Shape;264;p54"/>
          <p:cNvSpPr txBox="1">
            <a:spLocks noGrp="1"/>
          </p:cNvSpPr>
          <p:nvPr>
            <p:ph type="body" idx="3"/>
          </p:nvPr>
        </p:nvSpPr>
        <p:spPr>
          <a:xfrm>
            <a:off x="6090348" y="0"/>
            <a:ext cx="3044952" cy="5148072"/>
          </a:xfrm>
          <a:prstGeom prst="rect">
            <a:avLst/>
          </a:prstGeom>
          <a:solidFill>
            <a:schemeClr val="accent5"/>
          </a:solidFill>
          <a:ln>
            <a:noFill/>
          </a:ln>
        </p:spPr>
        <p:txBody>
          <a:bodyPr spcFirstLastPara="1" wrap="square" lIns="219450" tIns="1243575"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5" name="Google Shape;265;p54"/>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dk1"/>
                </a:solidFill>
                <a:latin typeface="IBM Plex Sans"/>
                <a:ea typeface="IBM Plex Sans"/>
                <a:cs typeface="IBM Plex Sans"/>
                <a:sym typeface="IBM Plex Sans"/>
              </a:defRPr>
            </a:lvl1pPr>
            <a:lvl2pPr marL="0" lvl="1" indent="0" algn="r">
              <a:spcBef>
                <a:spcPts val="0"/>
              </a:spcBef>
              <a:buNone/>
              <a:defRPr sz="600" b="0" i="0" u="none" strike="noStrike" cap="none">
                <a:solidFill>
                  <a:schemeClr val="dk1"/>
                </a:solidFill>
                <a:latin typeface="IBM Plex Sans"/>
                <a:ea typeface="IBM Plex Sans"/>
                <a:cs typeface="IBM Plex Sans"/>
                <a:sym typeface="IBM Plex Sans"/>
              </a:defRPr>
            </a:lvl2pPr>
            <a:lvl3pPr marL="0" lvl="2" indent="0" algn="r">
              <a:spcBef>
                <a:spcPts val="0"/>
              </a:spcBef>
              <a:buNone/>
              <a:defRPr sz="600" b="0" i="0" u="none" strike="noStrike" cap="none">
                <a:solidFill>
                  <a:schemeClr val="dk1"/>
                </a:solidFill>
                <a:latin typeface="IBM Plex Sans"/>
                <a:ea typeface="IBM Plex Sans"/>
                <a:cs typeface="IBM Plex Sans"/>
                <a:sym typeface="IBM Plex Sans"/>
              </a:defRPr>
            </a:lvl3pPr>
            <a:lvl4pPr marL="0" lvl="3" indent="0" algn="r">
              <a:spcBef>
                <a:spcPts val="0"/>
              </a:spcBef>
              <a:buNone/>
              <a:defRPr sz="600" b="0" i="0" u="none" strike="noStrike" cap="none">
                <a:solidFill>
                  <a:schemeClr val="dk1"/>
                </a:solidFill>
                <a:latin typeface="IBM Plex Sans"/>
                <a:ea typeface="IBM Plex Sans"/>
                <a:cs typeface="IBM Plex Sans"/>
                <a:sym typeface="IBM Plex Sans"/>
              </a:defRPr>
            </a:lvl4pPr>
            <a:lvl5pPr marL="0" lvl="4" indent="0" algn="r">
              <a:spcBef>
                <a:spcPts val="0"/>
              </a:spcBef>
              <a:buNone/>
              <a:defRPr sz="600" b="0" i="0" u="none" strike="noStrike" cap="none">
                <a:solidFill>
                  <a:schemeClr val="dk1"/>
                </a:solidFill>
                <a:latin typeface="IBM Plex Sans"/>
                <a:ea typeface="IBM Plex Sans"/>
                <a:cs typeface="IBM Plex Sans"/>
                <a:sym typeface="IBM Plex Sans"/>
              </a:defRPr>
            </a:lvl5pPr>
            <a:lvl6pPr marL="0" lvl="5" indent="0" algn="r">
              <a:spcBef>
                <a:spcPts val="0"/>
              </a:spcBef>
              <a:buNone/>
              <a:defRPr sz="600" b="0" i="0" u="none" strike="noStrike" cap="none">
                <a:solidFill>
                  <a:schemeClr val="dk1"/>
                </a:solidFill>
                <a:latin typeface="IBM Plex Sans"/>
                <a:ea typeface="IBM Plex Sans"/>
                <a:cs typeface="IBM Plex Sans"/>
                <a:sym typeface="IBM Plex Sans"/>
              </a:defRPr>
            </a:lvl6pPr>
            <a:lvl7pPr marL="0" lvl="6" indent="0" algn="r">
              <a:spcBef>
                <a:spcPts val="0"/>
              </a:spcBef>
              <a:buNone/>
              <a:defRPr sz="600" b="0" i="0" u="none" strike="noStrike" cap="none">
                <a:solidFill>
                  <a:schemeClr val="dk1"/>
                </a:solidFill>
                <a:latin typeface="IBM Plex Sans"/>
                <a:ea typeface="IBM Plex Sans"/>
                <a:cs typeface="IBM Plex Sans"/>
                <a:sym typeface="IBM Plex Sans"/>
              </a:defRPr>
            </a:lvl7pPr>
            <a:lvl8pPr marL="0" lvl="7" indent="0" algn="r">
              <a:spcBef>
                <a:spcPts val="0"/>
              </a:spcBef>
              <a:buNone/>
              <a:defRPr sz="600" b="0" i="0" u="none" strike="noStrike" cap="none">
                <a:solidFill>
                  <a:schemeClr val="dk1"/>
                </a:solidFill>
                <a:latin typeface="IBM Plex Sans"/>
                <a:ea typeface="IBM Plex Sans"/>
                <a:cs typeface="IBM Plex Sans"/>
                <a:sym typeface="IBM Plex Sans"/>
              </a:defRPr>
            </a:lvl8pPr>
            <a:lvl9pPr marL="0" lvl="8" indent="0" algn="r">
              <a:spcBef>
                <a:spcPts val="0"/>
              </a:spcBef>
              <a:buNone/>
              <a:defRPr sz="600" b="0" i="0" u="none" strike="noStrike" cap="none">
                <a:solidFill>
                  <a:schemeClr val="dk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pic>
        <p:nvPicPr>
          <p:cNvPr id="266" name="Google Shape;266;p54"/>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267" name="Google Shape;267;p54"/>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boxes">
  <p:cSld name="4 boxes">
    <p:spTree>
      <p:nvGrpSpPr>
        <p:cNvPr id="1" name="Shape 268"/>
        <p:cNvGrpSpPr/>
        <p:nvPr/>
      </p:nvGrpSpPr>
      <p:grpSpPr>
        <a:xfrm>
          <a:off x="0" y="0"/>
          <a:ext cx="0" cy="0"/>
          <a:chOff x="0" y="0"/>
          <a:chExt cx="0" cy="0"/>
        </a:xfrm>
      </p:grpSpPr>
      <p:sp>
        <p:nvSpPr>
          <p:cNvPr id="269" name="Google Shape;269;p55"/>
          <p:cNvSpPr txBox="1">
            <a:spLocks noGrp="1"/>
          </p:cNvSpPr>
          <p:nvPr>
            <p:ph type="body" idx="1"/>
          </p:nvPr>
        </p:nvSpPr>
        <p:spPr>
          <a:xfrm>
            <a:off x="0" y="0"/>
            <a:ext cx="2286000" cy="5148072"/>
          </a:xfrm>
          <a:prstGeom prst="rect">
            <a:avLst/>
          </a:prstGeom>
          <a:solidFill>
            <a:schemeClr val="lt1"/>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Clr>
                <a:schemeClr val="dk1"/>
              </a:buClr>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70" name="Google Shape;270;p55"/>
          <p:cNvSpPr txBox="1">
            <a:spLocks noGrp="1"/>
          </p:cNvSpPr>
          <p:nvPr>
            <p:ph type="body" idx="2"/>
          </p:nvPr>
        </p:nvSpPr>
        <p:spPr>
          <a:xfrm>
            <a:off x="2286000" y="0"/>
            <a:ext cx="2286000" cy="5148072"/>
          </a:xfrm>
          <a:prstGeom prst="rect">
            <a:avLst/>
          </a:prstGeom>
          <a:solidFill>
            <a:schemeClr val="accent3"/>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71" name="Google Shape;271;p55"/>
          <p:cNvSpPr txBox="1">
            <a:spLocks noGrp="1"/>
          </p:cNvSpPr>
          <p:nvPr>
            <p:ph type="body" idx="3"/>
          </p:nvPr>
        </p:nvSpPr>
        <p:spPr>
          <a:xfrm>
            <a:off x="4572000" y="0"/>
            <a:ext cx="2286000" cy="5148072"/>
          </a:xfrm>
          <a:prstGeom prst="rect">
            <a:avLst/>
          </a:prstGeom>
          <a:solidFill>
            <a:schemeClr val="accent2"/>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72" name="Google Shape;272;p55"/>
          <p:cNvSpPr txBox="1">
            <a:spLocks noGrp="1"/>
          </p:cNvSpPr>
          <p:nvPr>
            <p:ph type="body" idx="4"/>
          </p:nvPr>
        </p:nvSpPr>
        <p:spPr>
          <a:xfrm>
            <a:off x="6858000" y="0"/>
            <a:ext cx="2286000" cy="5148072"/>
          </a:xfrm>
          <a:prstGeom prst="rect">
            <a:avLst/>
          </a:prstGeom>
          <a:solidFill>
            <a:schemeClr val="accent1"/>
          </a:solidFill>
          <a:ln>
            <a:noFill/>
          </a:ln>
        </p:spPr>
        <p:txBody>
          <a:bodyPr spcFirstLastPara="1" wrap="square" lIns="219450" tIns="201150" rIns="228600" bIns="228600" anchor="t" anchorCtr="0">
            <a:noAutofit/>
          </a:bodyPr>
          <a:lstStyle>
            <a:lvl1pPr marL="457200" lvl="0" indent="-228600" algn="l">
              <a:lnSpc>
                <a:spcPct val="110000"/>
              </a:lnSpc>
              <a:spcBef>
                <a:spcPts val="1100"/>
              </a:spcBef>
              <a:spcAft>
                <a:spcPts val="0"/>
              </a:spcAft>
              <a:buSzPts val="1260"/>
              <a:buNone/>
              <a:defRPr>
                <a:solidFill>
                  <a:schemeClr val="lt2"/>
                </a:solidFill>
              </a:defRPr>
            </a:lvl1pPr>
            <a:lvl2pPr marL="914400" lvl="1" indent="-299719" algn="l">
              <a:lnSpc>
                <a:spcPct val="110000"/>
              </a:lnSpc>
              <a:spcBef>
                <a:spcPts val="1100"/>
              </a:spcBef>
              <a:spcAft>
                <a:spcPts val="0"/>
              </a:spcAft>
              <a:buClr>
                <a:schemeClr val="lt1"/>
              </a:buClr>
              <a:buSzPts val="1120"/>
              <a:buChar char="–"/>
              <a:defRPr>
                <a:solidFill>
                  <a:schemeClr val="lt2"/>
                </a:solidFill>
              </a:defRPr>
            </a:lvl2pPr>
            <a:lvl3pPr marL="1371600" lvl="2" indent="-299719" algn="l">
              <a:lnSpc>
                <a:spcPct val="110000"/>
              </a:lnSpc>
              <a:spcBef>
                <a:spcPts val="1100"/>
              </a:spcBef>
              <a:spcAft>
                <a:spcPts val="0"/>
              </a:spcAft>
              <a:buClr>
                <a:schemeClr val="lt1"/>
              </a:buClr>
              <a:buSzPts val="1120"/>
              <a:buChar char="•"/>
              <a:defRPr>
                <a:solidFill>
                  <a:schemeClr val="lt2"/>
                </a:solidFill>
              </a:defRPr>
            </a:lvl3pPr>
            <a:lvl4pPr marL="1828800" lvl="3" indent="-299719" algn="l">
              <a:lnSpc>
                <a:spcPct val="110000"/>
              </a:lnSpc>
              <a:spcBef>
                <a:spcPts val="1100"/>
              </a:spcBef>
              <a:spcAft>
                <a:spcPts val="0"/>
              </a:spcAft>
              <a:buClr>
                <a:schemeClr val="lt1"/>
              </a:buClr>
              <a:buSzPts val="1120"/>
              <a:buChar char="–"/>
              <a:defRPr>
                <a:solidFill>
                  <a:schemeClr val="lt2"/>
                </a:solidFill>
              </a:defRPr>
            </a:lvl4pPr>
            <a:lvl5pPr marL="2286000" lvl="4" indent="-299720" algn="l">
              <a:lnSpc>
                <a:spcPct val="110000"/>
              </a:lnSpc>
              <a:spcBef>
                <a:spcPts val="1100"/>
              </a:spcBef>
              <a:spcAft>
                <a:spcPts val="0"/>
              </a:spcAft>
              <a:buClr>
                <a:schemeClr val="lt1"/>
              </a:buClr>
              <a:buSzPts val="1120"/>
              <a:buChar char="»"/>
              <a:defRPr>
                <a:solidFill>
                  <a:schemeClr val="lt2"/>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73" name="Google Shape;273;p55"/>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IBM Plex Sans"/>
                <a:ea typeface="IBM Plex Sans"/>
                <a:cs typeface="IBM Plex Sans"/>
                <a:sym typeface="IBM Plex Sans"/>
              </a:defRPr>
            </a:lvl1pPr>
            <a:lvl2pPr marL="0" lvl="1" indent="0" algn="r">
              <a:spcBef>
                <a:spcPts val="0"/>
              </a:spcBef>
              <a:buNone/>
              <a:defRPr sz="600" b="0" i="0" u="none" strike="noStrike" cap="none">
                <a:solidFill>
                  <a:schemeClr val="lt1"/>
                </a:solidFill>
                <a:latin typeface="IBM Plex Sans"/>
                <a:ea typeface="IBM Plex Sans"/>
                <a:cs typeface="IBM Plex Sans"/>
                <a:sym typeface="IBM Plex Sans"/>
              </a:defRPr>
            </a:lvl2pPr>
            <a:lvl3pPr marL="0" lvl="2" indent="0" algn="r">
              <a:spcBef>
                <a:spcPts val="0"/>
              </a:spcBef>
              <a:buNone/>
              <a:defRPr sz="600" b="0" i="0" u="none" strike="noStrike" cap="none">
                <a:solidFill>
                  <a:schemeClr val="lt1"/>
                </a:solidFill>
                <a:latin typeface="IBM Plex Sans"/>
                <a:ea typeface="IBM Plex Sans"/>
                <a:cs typeface="IBM Plex Sans"/>
                <a:sym typeface="IBM Plex Sans"/>
              </a:defRPr>
            </a:lvl3pPr>
            <a:lvl4pPr marL="0" lvl="3" indent="0" algn="r">
              <a:spcBef>
                <a:spcPts val="0"/>
              </a:spcBef>
              <a:buNone/>
              <a:defRPr sz="600" b="0" i="0" u="none" strike="noStrike" cap="none">
                <a:solidFill>
                  <a:schemeClr val="lt1"/>
                </a:solidFill>
                <a:latin typeface="IBM Plex Sans"/>
                <a:ea typeface="IBM Plex Sans"/>
                <a:cs typeface="IBM Plex Sans"/>
                <a:sym typeface="IBM Plex Sans"/>
              </a:defRPr>
            </a:lvl4pPr>
            <a:lvl5pPr marL="0" lvl="4" indent="0" algn="r">
              <a:spcBef>
                <a:spcPts val="0"/>
              </a:spcBef>
              <a:buNone/>
              <a:defRPr sz="600" b="0" i="0" u="none" strike="noStrike" cap="none">
                <a:solidFill>
                  <a:schemeClr val="lt1"/>
                </a:solidFill>
                <a:latin typeface="IBM Plex Sans"/>
                <a:ea typeface="IBM Plex Sans"/>
                <a:cs typeface="IBM Plex Sans"/>
                <a:sym typeface="IBM Plex Sans"/>
              </a:defRPr>
            </a:lvl5pPr>
            <a:lvl6pPr marL="0" lvl="5" indent="0" algn="r">
              <a:spcBef>
                <a:spcPts val="0"/>
              </a:spcBef>
              <a:buNone/>
              <a:defRPr sz="600" b="0" i="0" u="none" strike="noStrike" cap="none">
                <a:solidFill>
                  <a:schemeClr val="lt1"/>
                </a:solidFill>
                <a:latin typeface="IBM Plex Sans"/>
                <a:ea typeface="IBM Plex Sans"/>
                <a:cs typeface="IBM Plex Sans"/>
                <a:sym typeface="IBM Plex Sans"/>
              </a:defRPr>
            </a:lvl6pPr>
            <a:lvl7pPr marL="0" lvl="6" indent="0" algn="r">
              <a:spcBef>
                <a:spcPts val="0"/>
              </a:spcBef>
              <a:buNone/>
              <a:defRPr sz="600" b="0" i="0" u="none" strike="noStrike" cap="none">
                <a:solidFill>
                  <a:schemeClr val="lt1"/>
                </a:solidFill>
                <a:latin typeface="IBM Plex Sans"/>
                <a:ea typeface="IBM Plex Sans"/>
                <a:cs typeface="IBM Plex Sans"/>
                <a:sym typeface="IBM Plex Sans"/>
              </a:defRPr>
            </a:lvl7pPr>
            <a:lvl8pPr marL="0" lvl="7" indent="0" algn="r">
              <a:spcBef>
                <a:spcPts val="0"/>
              </a:spcBef>
              <a:buNone/>
              <a:defRPr sz="600" b="0" i="0" u="none" strike="noStrike" cap="none">
                <a:solidFill>
                  <a:schemeClr val="lt1"/>
                </a:solidFill>
                <a:latin typeface="IBM Plex Sans"/>
                <a:ea typeface="IBM Plex Sans"/>
                <a:cs typeface="IBM Plex Sans"/>
                <a:sym typeface="IBM Plex Sans"/>
              </a:defRPr>
            </a:lvl8pPr>
            <a:lvl9pPr marL="0" lvl="8" indent="0" algn="r">
              <a:spcBef>
                <a:spcPts val="0"/>
              </a:spcBef>
              <a:buNone/>
              <a:defRPr sz="600" b="0" i="0" u="none" strike="noStrike" cap="none">
                <a:solidFill>
                  <a:schemeClr val="lt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
        <p:nvSpPr>
          <p:cNvPr id="274" name="Google Shape;274;p55"/>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boxes gray">
  <p:cSld name="4 boxes gray">
    <p:spTree>
      <p:nvGrpSpPr>
        <p:cNvPr id="1" name="Shape 275"/>
        <p:cNvGrpSpPr/>
        <p:nvPr/>
      </p:nvGrpSpPr>
      <p:grpSpPr>
        <a:xfrm>
          <a:off x="0" y="0"/>
          <a:ext cx="0" cy="0"/>
          <a:chOff x="0" y="0"/>
          <a:chExt cx="0" cy="0"/>
        </a:xfrm>
      </p:grpSpPr>
      <p:sp>
        <p:nvSpPr>
          <p:cNvPr id="276" name="Google Shape;276;p56"/>
          <p:cNvSpPr txBox="1">
            <a:spLocks noGrp="1"/>
          </p:cNvSpPr>
          <p:nvPr>
            <p:ph type="body" idx="1"/>
          </p:nvPr>
        </p:nvSpPr>
        <p:spPr>
          <a:xfrm>
            <a:off x="0" y="0"/>
            <a:ext cx="2286000" cy="5148072"/>
          </a:xfrm>
          <a:prstGeom prst="rect">
            <a:avLst/>
          </a:prstGeom>
          <a:solidFill>
            <a:schemeClr val="lt2"/>
          </a:solidFill>
          <a:ln>
            <a:noFill/>
          </a:ln>
        </p:spPr>
        <p:txBody>
          <a:bodyPr spcFirstLastPara="1" wrap="square" lIns="219450" tIns="1243575" rIns="228600" bIns="228600" anchor="t" anchorCtr="0">
            <a:noAutofit/>
          </a:bodyPr>
          <a:lstStyle>
            <a:lvl1pPr marL="457200" lvl="0" indent="-228600" algn="l">
              <a:lnSpc>
                <a:spcPct val="110000"/>
              </a:lnSpc>
              <a:spcBef>
                <a:spcPts val="1100"/>
              </a:spcBef>
              <a:spcAft>
                <a:spcPts val="0"/>
              </a:spcAft>
              <a:buClr>
                <a:schemeClr val="dk1"/>
              </a:buClr>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77" name="Google Shape;277;p56"/>
          <p:cNvSpPr txBox="1">
            <a:spLocks noGrp="1"/>
          </p:cNvSpPr>
          <p:nvPr>
            <p:ph type="body" idx="2"/>
          </p:nvPr>
        </p:nvSpPr>
        <p:spPr>
          <a:xfrm>
            <a:off x="2286000" y="0"/>
            <a:ext cx="2286000" cy="5148072"/>
          </a:xfrm>
          <a:prstGeom prst="rect">
            <a:avLst/>
          </a:prstGeom>
          <a:solidFill>
            <a:schemeClr val="lt1"/>
          </a:solidFill>
          <a:ln>
            <a:noFill/>
          </a:ln>
        </p:spPr>
        <p:txBody>
          <a:bodyPr spcFirstLastPara="1" wrap="square" lIns="219450" tIns="1243575"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78" name="Google Shape;278;p56"/>
          <p:cNvSpPr txBox="1">
            <a:spLocks noGrp="1"/>
          </p:cNvSpPr>
          <p:nvPr>
            <p:ph type="body" idx="3"/>
          </p:nvPr>
        </p:nvSpPr>
        <p:spPr>
          <a:xfrm>
            <a:off x="4572000" y="0"/>
            <a:ext cx="2286000" cy="5148072"/>
          </a:xfrm>
          <a:prstGeom prst="rect">
            <a:avLst/>
          </a:prstGeom>
          <a:solidFill>
            <a:schemeClr val="accent5"/>
          </a:solidFill>
          <a:ln>
            <a:noFill/>
          </a:ln>
        </p:spPr>
        <p:txBody>
          <a:bodyPr spcFirstLastPara="1" wrap="square" lIns="219450" tIns="1243575"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79" name="Google Shape;279;p56"/>
          <p:cNvSpPr txBox="1">
            <a:spLocks noGrp="1"/>
          </p:cNvSpPr>
          <p:nvPr>
            <p:ph type="body" idx="4"/>
          </p:nvPr>
        </p:nvSpPr>
        <p:spPr>
          <a:xfrm>
            <a:off x="6858000" y="0"/>
            <a:ext cx="2286000" cy="5148072"/>
          </a:xfrm>
          <a:prstGeom prst="rect">
            <a:avLst/>
          </a:prstGeom>
          <a:solidFill>
            <a:srgbClr val="C1C7CD"/>
          </a:solidFill>
          <a:ln>
            <a:noFill/>
          </a:ln>
        </p:spPr>
        <p:txBody>
          <a:bodyPr spcFirstLastPara="1" wrap="square" lIns="219450" tIns="1243575" rIns="228600" bIns="228600" anchor="t" anchorCtr="0">
            <a:noAutofit/>
          </a:bodyPr>
          <a:lstStyle>
            <a:lvl1pPr marL="457200" lvl="0" indent="-228600" algn="l">
              <a:lnSpc>
                <a:spcPct val="110000"/>
              </a:lnSpc>
              <a:spcBef>
                <a:spcPts val="1100"/>
              </a:spcBef>
              <a:spcAft>
                <a:spcPts val="0"/>
              </a:spcAft>
              <a:buSzPts val="1260"/>
              <a:buNone/>
              <a:defRPr>
                <a:solidFill>
                  <a:schemeClr val="dk1"/>
                </a:solidFill>
              </a:defRPr>
            </a:lvl1pPr>
            <a:lvl2pPr marL="914400" lvl="1" indent="-299719" algn="l">
              <a:lnSpc>
                <a:spcPct val="110000"/>
              </a:lnSpc>
              <a:spcBef>
                <a:spcPts val="1100"/>
              </a:spcBef>
              <a:spcAft>
                <a:spcPts val="0"/>
              </a:spcAft>
              <a:buClr>
                <a:schemeClr val="dk1"/>
              </a:buClr>
              <a:buSzPts val="1120"/>
              <a:buChar char="–"/>
              <a:defRPr>
                <a:solidFill>
                  <a:schemeClr val="dk1"/>
                </a:solidFill>
              </a:defRPr>
            </a:lvl2pPr>
            <a:lvl3pPr marL="1371600" lvl="2" indent="-299719" algn="l">
              <a:lnSpc>
                <a:spcPct val="110000"/>
              </a:lnSpc>
              <a:spcBef>
                <a:spcPts val="1100"/>
              </a:spcBef>
              <a:spcAft>
                <a:spcPts val="0"/>
              </a:spcAft>
              <a:buClr>
                <a:schemeClr val="dk1"/>
              </a:buClr>
              <a:buSzPts val="1120"/>
              <a:buChar char="•"/>
              <a:defRPr>
                <a:solidFill>
                  <a:schemeClr val="dk1"/>
                </a:solidFill>
              </a:defRPr>
            </a:lvl3pPr>
            <a:lvl4pPr marL="1828800" lvl="3" indent="-299719" algn="l">
              <a:lnSpc>
                <a:spcPct val="110000"/>
              </a:lnSpc>
              <a:spcBef>
                <a:spcPts val="1100"/>
              </a:spcBef>
              <a:spcAft>
                <a:spcPts val="0"/>
              </a:spcAft>
              <a:buClr>
                <a:schemeClr val="dk1"/>
              </a:buClr>
              <a:buSzPts val="1120"/>
              <a:buChar char="–"/>
              <a:defRPr>
                <a:solidFill>
                  <a:schemeClr val="dk1"/>
                </a:solidFill>
              </a:defRPr>
            </a:lvl4pPr>
            <a:lvl5pPr marL="2286000" lvl="4" indent="-299720" algn="l">
              <a:lnSpc>
                <a:spcPct val="110000"/>
              </a:lnSpc>
              <a:spcBef>
                <a:spcPts val="1100"/>
              </a:spcBef>
              <a:spcAft>
                <a:spcPts val="0"/>
              </a:spcAft>
              <a:buClr>
                <a:schemeClr val="dk1"/>
              </a:buClr>
              <a:buSzPts val="1120"/>
              <a:buChar char="»"/>
              <a:defRPr>
                <a:solidFill>
                  <a:schemeClr val="dk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80" name="Google Shape;280;p56"/>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dk1"/>
                </a:solidFill>
                <a:latin typeface="IBM Plex Sans"/>
                <a:ea typeface="IBM Plex Sans"/>
                <a:cs typeface="IBM Plex Sans"/>
                <a:sym typeface="IBM Plex Sans"/>
              </a:defRPr>
            </a:lvl1pPr>
            <a:lvl2pPr marL="0" lvl="1" indent="0" algn="r">
              <a:spcBef>
                <a:spcPts val="0"/>
              </a:spcBef>
              <a:buNone/>
              <a:defRPr sz="600" b="0" i="0" u="none" strike="noStrike" cap="none">
                <a:solidFill>
                  <a:schemeClr val="dk1"/>
                </a:solidFill>
                <a:latin typeface="IBM Plex Sans"/>
                <a:ea typeface="IBM Plex Sans"/>
                <a:cs typeface="IBM Plex Sans"/>
                <a:sym typeface="IBM Plex Sans"/>
              </a:defRPr>
            </a:lvl2pPr>
            <a:lvl3pPr marL="0" lvl="2" indent="0" algn="r">
              <a:spcBef>
                <a:spcPts val="0"/>
              </a:spcBef>
              <a:buNone/>
              <a:defRPr sz="600" b="0" i="0" u="none" strike="noStrike" cap="none">
                <a:solidFill>
                  <a:schemeClr val="dk1"/>
                </a:solidFill>
                <a:latin typeface="IBM Plex Sans"/>
                <a:ea typeface="IBM Plex Sans"/>
                <a:cs typeface="IBM Plex Sans"/>
                <a:sym typeface="IBM Plex Sans"/>
              </a:defRPr>
            </a:lvl3pPr>
            <a:lvl4pPr marL="0" lvl="3" indent="0" algn="r">
              <a:spcBef>
                <a:spcPts val="0"/>
              </a:spcBef>
              <a:buNone/>
              <a:defRPr sz="600" b="0" i="0" u="none" strike="noStrike" cap="none">
                <a:solidFill>
                  <a:schemeClr val="dk1"/>
                </a:solidFill>
                <a:latin typeface="IBM Plex Sans"/>
                <a:ea typeface="IBM Plex Sans"/>
                <a:cs typeface="IBM Plex Sans"/>
                <a:sym typeface="IBM Plex Sans"/>
              </a:defRPr>
            </a:lvl4pPr>
            <a:lvl5pPr marL="0" lvl="4" indent="0" algn="r">
              <a:spcBef>
                <a:spcPts val="0"/>
              </a:spcBef>
              <a:buNone/>
              <a:defRPr sz="600" b="0" i="0" u="none" strike="noStrike" cap="none">
                <a:solidFill>
                  <a:schemeClr val="dk1"/>
                </a:solidFill>
                <a:latin typeface="IBM Plex Sans"/>
                <a:ea typeface="IBM Plex Sans"/>
                <a:cs typeface="IBM Plex Sans"/>
                <a:sym typeface="IBM Plex Sans"/>
              </a:defRPr>
            </a:lvl5pPr>
            <a:lvl6pPr marL="0" lvl="5" indent="0" algn="r">
              <a:spcBef>
                <a:spcPts val="0"/>
              </a:spcBef>
              <a:buNone/>
              <a:defRPr sz="600" b="0" i="0" u="none" strike="noStrike" cap="none">
                <a:solidFill>
                  <a:schemeClr val="dk1"/>
                </a:solidFill>
                <a:latin typeface="IBM Plex Sans"/>
                <a:ea typeface="IBM Plex Sans"/>
                <a:cs typeface="IBM Plex Sans"/>
                <a:sym typeface="IBM Plex Sans"/>
              </a:defRPr>
            </a:lvl6pPr>
            <a:lvl7pPr marL="0" lvl="6" indent="0" algn="r">
              <a:spcBef>
                <a:spcPts val="0"/>
              </a:spcBef>
              <a:buNone/>
              <a:defRPr sz="600" b="0" i="0" u="none" strike="noStrike" cap="none">
                <a:solidFill>
                  <a:schemeClr val="dk1"/>
                </a:solidFill>
                <a:latin typeface="IBM Plex Sans"/>
                <a:ea typeface="IBM Plex Sans"/>
                <a:cs typeface="IBM Plex Sans"/>
                <a:sym typeface="IBM Plex Sans"/>
              </a:defRPr>
            </a:lvl7pPr>
            <a:lvl8pPr marL="0" lvl="7" indent="0" algn="r">
              <a:spcBef>
                <a:spcPts val="0"/>
              </a:spcBef>
              <a:buNone/>
              <a:defRPr sz="600" b="0" i="0" u="none" strike="noStrike" cap="none">
                <a:solidFill>
                  <a:schemeClr val="dk1"/>
                </a:solidFill>
                <a:latin typeface="IBM Plex Sans"/>
                <a:ea typeface="IBM Plex Sans"/>
                <a:cs typeface="IBM Plex Sans"/>
                <a:sym typeface="IBM Plex Sans"/>
              </a:defRPr>
            </a:lvl8pPr>
            <a:lvl9pPr marL="0" lvl="8" indent="0" algn="r">
              <a:spcBef>
                <a:spcPts val="0"/>
              </a:spcBef>
              <a:buNone/>
              <a:defRPr sz="600" b="0" i="0" u="none" strike="noStrike" cap="none">
                <a:solidFill>
                  <a:schemeClr val="dk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pic>
        <p:nvPicPr>
          <p:cNvPr id="281" name="Google Shape;281;p56"/>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282" name="Google Shape;282;p56"/>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hank you">
  <p:cSld name="1_Thank you">
    <p:bg>
      <p:bgPr>
        <a:solidFill>
          <a:schemeClr val="lt2"/>
        </a:solidFill>
        <a:effectLst/>
      </p:bgPr>
    </p:bg>
    <p:spTree>
      <p:nvGrpSpPr>
        <p:cNvPr id="1" name="Shape 283"/>
        <p:cNvGrpSpPr/>
        <p:nvPr/>
      </p:nvGrpSpPr>
      <p:grpSpPr>
        <a:xfrm>
          <a:off x="0" y="0"/>
          <a:ext cx="0" cy="0"/>
          <a:chOff x="0" y="0"/>
          <a:chExt cx="0" cy="0"/>
        </a:xfrm>
      </p:grpSpPr>
      <p:sp>
        <p:nvSpPr>
          <p:cNvPr id="284" name="Google Shape;284;p57"/>
          <p:cNvSpPr txBox="1">
            <a:spLocks noGrp="1"/>
          </p:cNvSpPr>
          <p:nvPr>
            <p:ph type="title"/>
          </p:nvPr>
        </p:nvSpPr>
        <p:spPr>
          <a:xfrm>
            <a:off x="210312" y="201168"/>
            <a:ext cx="4133088"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85" name="Google Shape;285;p57"/>
          <p:cNvSpPr txBox="1">
            <a:spLocks noGrp="1"/>
          </p:cNvSpPr>
          <p:nvPr>
            <p:ph type="body" idx="1"/>
          </p:nvPr>
        </p:nvSpPr>
        <p:spPr>
          <a:xfrm>
            <a:off x="219456" y="1261873"/>
            <a:ext cx="4123944" cy="1309877"/>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SzPts val="900"/>
              <a:buNone/>
              <a:defRPr sz="1000"/>
            </a:lvl1pPr>
            <a:lvl2pPr marL="914400" lvl="1" indent="-228600" algn="l">
              <a:lnSpc>
                <a:spcPct val="110000"/>
              </a:lnSpc>
              <a:spcBef>
                <a:spcPts val="0"/>
              </a:spcBef>
              <a:spcAft>
                <a:spcPts val="0"/>
              </a:spcAft>
              <a:buSzPts val="1120"/>
              <a:buNone/>
              <a:defRPr/>
            </a:lvl2pPr>
            <a:lvl3pPr marL="1371600" lvl="2" indent="-228600" algn="l">
              <a:lnSpc>
                <a:spcPct val="110000"/>
              </a:lnSpc>
              <a:spcBef>
                <a:spcPts val="1100"/>
              </a:spcBef>
              <a:spcAft>
                <a:spcPts val="0"/>
              </a:spcAft>
              <a:buSzPts val="1120"/>
              <a:buNone/>
              <a:defRPr/>
            </a:lvl3pPr>
            <a:lvl4pPr marL="1828800" lvl="3" indent="-228600" algn="l">
              <a:lnSpc>
                <a:spcPct val="110000"/>
              </a:lnSpc>
              <a:spcBef>
                <a:spcPts val="1100"/>
              </a:spcBef>
              <a:spcAft>
                <a:spcPts val="0"/>
              </a:spcAft>
              <a:buSzPts val="1120"/>
              <a:buNone/>
              <a:defRPr/>
            </a:lvl4pPr>
            <a:lvl5pPr marL="2286000" lvl="4" indent="-228600" algn="l">
              <a:lnSpc>
                <a:spcPct val="110000"/>
              </a:lnSpc>
              <a:spcBef>
                <a:spcPts val="1100"/>
              </a:spcBef>
              <a:spcAft>
                <a:spcPts val="0"/>
              </a:spcAft>
              <a:buSzPts val="1120"/>
              <a:buNone/>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86" name="Google Shape;286;p57"/>
          <p:cNvSpPr txBox="1">
            <a:spLocks noGrp="1"/>
          </p:cNvSpPr>
          <p:nvPr>
            <p:ph type="body" idx="2"/>
          </p:nvPr>
        </p:nvSpPr>
        <p:spPr>
          <a:xfrm>
            <a:off x="223658" y="3205697"/>
            <a:ext cx="6405743" cy="1309876"/>
          </a:xfrm>
          <a:prstGeom prst="rect">
            <a:avLst/>
          </a:prstGeom>
          <a:noFill/>
          <a:ln>
            <a:noFill/>
          </a:ln>
        </p:spPr>
        <p:txBody>
          <a:bodyPr spcFirstLastPara="1" wrap="square" lIns="0" tIns="0" rIns="0" bIns="0" anchor="b" anchorCtr="0">
            <a:noAutofit/>
          </a:bodyPr>
          <a:lstStyle>
            <a:lvl1pPr marL="457200" lvl="0" indent="-228600" algn="l">
              <a:lnSpc>
                <a:spcPct val="110000"/>
              </a:lnSpc>
              <a:spcBef>
                <a:spcPts val="300"/>
              </a:spcBef>
              <a:spcAft>
                <a:spcPts val="0"/>
              </a:spcAft>
              <a:buSzPts val="540"/>
              <a:buNone/>
              <a:defRPr sz="600"/>
            </a:lvl1pPr>
            <a:lvl2pPr marL="914400" lvl="1" indent="-259080" algn="l">
              <a:lnSpc>
                <a:spcPct val="110000"/>
              </a:lnSpc>
              <a:spcBef>
                <a:spcPts val="1100"/>
              </a:spcBef>
              <a:spcAft>
                <a:spcPts val="0"/>
              </a:spcAft>
              <a:buSzPts val="480"/>
              <a:buChar char="–"/>
              <a:defRPr sz="600"/>
            </a:lvl2pPr>
            <a:lvl3pPr marL="1371600" lvl="2" indent="-259080" algn="l">
              <a:lnSpc>
                <a:spcPct val="110000"/>
              </a:lnSpc>
              <a:spcBef>
                <a:spcPts val="1100"/>
              </a:spcBef>
              <a:spcAft>
                <a:spcPts val="0"/>
              </a:spcAft>
              <a:buSzPts val="480"/>
              <a:buChar char="•"/>
              <a:defRPr sz="600"/>
            </a:lvl3pPr>
            <a:lvl4pPr marL="1828800" lvl="3" indent="-259080" algn="l">
              <a:lnSpc>
                <a:spcPct val="110000"/>
              </a:lnSpc>
              <a:spcBef>
                <a:spcPts val="1100"/>
              </a:spcBef>
              <a:spcAft>
                <a:spcPts val="0"/>
              </a:spcAft>
              <a:buSzPts val="480"/>
              <a:buChar char="–"/>
              <a:defRPr sz="600"/>
            </a:lvl4pPr>
            <a:lvl5pPr marL="2286000" lvl="4" indent="-259079" algn="l">
              <a:lnSpc>
                <a:spcPct val="110000"/>
              </a:lnSpc>
              <a:spcBef>
                <a:spcPts val="1100"/>
              </a:spcBef>
              <a:spcAft>
                <a:spcPts val="0"/>
              </a:spcAft>
              <a:buSzPts val="480"/>
              <a:buChar char="»"/>
              <a:defRPr sz="6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87" name="Google Shape;287;p57"/>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8" name="Google Shape;288;p57"/>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IBM sign off">
  <p:cSld name="1_IBM sign off">
    <p:bg>
      <p:bgPr>
        <a:solidFill>
          <a:schemeClr val="lt1"/>
        </a:solidFill>
        <a:effectLst/>
      </p:bgPr>
    </p:bg>
    <p:spTree>
      <p:nvGrpSpPr>
        <p:cNvPr id="1" name="Shape 289"/>
        <p:cNvGrpSpPr/>
        <p:nvPr/>
      </p:nvGrpSpPr>
      <p:grpSpPr>
        <a:xfrm>
          <a:off x="0" y="0"/>
          <a:ext cx="0" cy="0"/>
          <a:chOff x="0" y="0"/>
          <a:chExt cx="0" cy="0"/>
        </a:xfrm>
      </p:grpSpPr>
      <p:sp>
        <p:nvSpPr>
          <p:cNvPr id="290" name="Google Shape;290;p58"/>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91" name="Google Shape;291;p58" descr="Qiskit logo"/>
          <p:cNvPicPr preferRelativeResize="0"/>
          <p:nvPr/>
        </p:nvPicPr>
        <p:blipFill rotWithShape="1">
          <a:blip r:embed="rId2">
            <a:alphaModFix/>
          </a:blip>
          <a:srcRect/>
          <a:stretch/>
        </p:blipFill>
        <p:spPr>
          <a:xfrm>
            <a:off x="3706004" y="1707750"/>
            <a:ext cx="1729996" cy="1729996"/>
          </a:xfrm>
          <a:prstGeom prst="rect">
            <a:avLst/>
          </a:prstGeom>
          <a:noFill/>
          <a:ln>
            <a:noFill/>
          </a:ln>
        </p:spPr>
      </p:pic>
      <p:sp>
        <p:nvSpPr>
          <p:cNvPr id="292" name="Google Shape;292;p58"/>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BM sign off">
  <p:cSld name="IBM sign off">
    <p:spTree>
      <p:nvGrpSpPr>
        <p:cNvPr id="1" name="Shape 293"/>
        <p:cNvGrpSpPr/>
        <p:nvPr/>
      </p:nvGrpSpPr>
      <p:grpSpPr>
        <a:xfrm>
          <a:off x="0" y="0"/>
          <a:ext cx="0" cy="0"/>
          <a:chOff x="0" y="0"/>
          <a:chExt cx="0" cy="0"/>
        </a:xfrm>
      </p:grpSpPr>
      <p:sp>
        <p:nvSpPr>
          <p:cNvPr id="294" name="Google Shape;294;p59"/>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95" name="Google Shape;295;p59" descr="IBM 8-bar logo"/>
          <p:cNvPicPr preferRelativeResize="0"/>
          <p:nvPr/>
        </p:nvPicPr>
        <p:blipFill rotWithShape="1">
          <a:blip r:embed="rId2">
            <a:alphaModFix/>
          </a:blip>
          <a:srcRect/>
          <a:stretch/>
        </p:blipFill>
        <p:spPr>
          <a:xfrm>
            <a:off x="3923196" y="2312885"/>
            <a:ext cx="1297608" cy="517732"/>
          </a:xfrm>
          <a:prstGeom prst="rect">
            <a:avLst/>
          </a:prstGeom>
          <a:noFill/>
          <a:ln>
            <a:noFill/>
          </a:ln>
        </p:spPr>
      </p:pic>
      <p:sp>
        <p:nvSpPr>
          <p:cNvPr id="296" name="Google Shape;296;p59"/>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footer)">
  <p:cSld name="Blank (footer)">
    <p:bg>
      <p:bgPr>
        <a:solidFill>
          <a:schemeClr val="lt2"/>
        </a:solidFill>
        <a:effectLst/>
      </p:bgPr>
    </p:bg>
    <p:spTree>
      <p:nvGrpSpPr>
        <p:cNvPr id="1" name="Shape 77"/>
        <p:cNvGrpSpPr/>
        <p:nvPr/>
      </p:nvGrpSpPr>
      <p:grpSpPr>
        <a:xfrm>
          <a:off x="0" y="0"/>
          <a:ext cx="0" cy="0"/>
          <a:chOff x="0" y="0"/>
          <a:chExt cx="0" cy="0"/>
        </a:xfrm>
      </p:grpSpPr>
      <p:sp>
        <p:nvSpPr>
          <p:cNvPr id="78" name="Google Shape;78;p28"/>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28"/>
          <p:cNvPicPr preferRelativeResize="0"/>
          <p:nvPr/>
        </p:nvPicPr>
        <p:blipFill rotWithShape="1">
          <a:blip r:embed="rId2">
            <a:alphaModFix/>
          </a:blip>
          <a:srcRect/>
          <a:stretch/>
        </p:blipFill>
        <p:spPr>
          <a:xfrm>
            <a:off x="7789331" y="128929"/>
            <a:ext cx="1126001" cy="3508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81"/>
        <p:cNvGrpSpPr/>
        <p:nvPr/>
      </p:nvGrpSpPr>
      <p:grpSpPr>
        <a:xfrm>
          <a:off x="0" y="0"/>
          <a:ext cx="0" cy="0"/>
          <a:chOff x="0" y="0"/>
          <a:chExt cx="0" cy="0"/>
        </a:xfrm>
      </p:grpSpPr>
      <p:sp>
        <p:nvSpPr>
          <p:cNvPr id="82" name="Google Shape;82;p29"/>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3" name="Google Shape;83;p29"/>
          <p:cNvSpPr txBox="1">
            <a:spLocks noGrp="1"/>
          </p:cNvSpPr>
          <p:nvPr>
            <p:ph type="body" idx="1"/>
          </p:nvPr>
        </p:nvSpPr>
        <p:spPr>
          <a:xfrm>
            <a:off x="219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4" name="Google Shape;84;p29"/>
          <p:cNvSpPr>
            <a:spLocks noGrp="1"/>
          </p:cNvSpPr>
          <p:nvPr>
            <p:ph type="pic" idx="2"/>
          </p:nvPr>
        </p:nvSpPr>
        <p:spPr>
          <a:xfrm>
            <a:off x="4572000" y="0"/>
            <a:ext cx="4572000" cy="5143500"/>
          </a:xfrm>
          <a:prstGeom prst="rect">
            <a:avLst/>
          </a:prstGeom>
          <a:noFill/>
          <a:ln>
            <a:noFill/>
          </a:ln>
        </p:spPr>
      </p:sp>
      <p:sp>
        <p:nvSpPr>
          <p:cNvPr id="85" name="Google Shape;85;p29"/>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6" name="Google Shape;86;p29"/>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87" name="Google Shape;87;p29"/>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 + image">
  <p:cSld name="Title + 2 column + image">
    <p:spTree>
      <p:nvGrpSpPr>
        <p:cNvPr id="1" name="Shape 88"/>
        <p:cNvGrpSpPr/>
        <p:nvPr/>
      </p:nvGrpSpPr>
      <p:grpSpPr>
        <a:xfrm>
          <a:off x="0" y="0"/>
          <a:ext cx="0" cy="0"/>
          <a:chOff x="0" y="0"/>
          <a:chExt cx="0" cy="0"/>
        </a:xfrm>
      </p:grpSpPr>
      <p:sp>
        <p:nvSpPr>
          <p:cNvPr id="89" name="Google Shape;89;p30"/>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30"/>
          <p:cNvSpPr txBox="1">
            <a:spLocks noGrp="1"/>
          </p:cNvSpPr>
          <p:nvPr>
            <p:ph type="body" idx="1"/>
          </p:nvPr>
        </p:nvSpPr>
        <p:spPr>
          <a:xfrm>
            <a:off x="219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1" name="Google Shape;91;p30"/>
          <p:cNvSpPr>
            <a:spLocks noGrp="1"/>
          </p:cNvSpPr>
          <p:nvPr>
            <p:ph type="pic" idx="2"/>
          </p:nvPr>
        </p:nvSpPr>
        <p:spPr>
          <a:xfrm>
            <a:off x="4572000" y="0"/>
            <a:ext cx="4572000" cy="5143500"/>
          </a:xfrm>
          <a:prstGeom prst="rect">
            <a:avLst/>
          </a:prstGeom>
          <a:noFill/>
          <a:ln>
            <a:noFill/>
          </a:ln>
        </p:spPr>
      </p:sp>
      <p:sp>
        <p:nvSpPr>
          <p:cNvPr id="92" name="Google Shape;92;p30"/>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30"/>
          <p:cNvSpPr txBox="1">
            <a:spLocks noGrp="1"/>
          </p:cNvSpPr>
          <p:nvPr>
            <p:ph type="body" idx="3"/>
          </p:nvPr>
        </p:nvSpPr>
        <p:spPr>
          <a:xfrm>
            <a:off x="2505456" y="1243584"/>
            <a:ext cx="1837943" cy="3255264"/>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pic>
        <p:nvPicPr>
          <p:cNvPr id="94" name="Google Shape;94;p30"/>
          <p:cNvPicPr preferRelativeResize="0"/>
          <p:nvPr/>
        </p:nvPicPr>
        <p:blipFill rotWithShape="1">
          <a:blip r:embed="rId2">
            <a:alphaModFix/>
          </a:blip>
          <a:srcRect/>
          <a:stretch/>
        </p:blipFill>
        <p:spPr>
          <a:xfrm>
            <a:off x="7789331" y="128929"/>
            <a:ext cx="1126001" cy="350899"/>
          </a:xfrm>
          <a:prstGeom prst="rect">
            <a:avLst/>
          </a:prstGeom>
          <a:noFill/>
          <a:ln>
            <a:noFill/>
          </a:ln>
        </p:spPr>
      </p:pic>
      <p:sp>
        <p:nvSpPr>
          <p:cNvPr id="95" name="Google Shape;95;p30"/>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1 line)">
  <p:cSld name="Cover (1 line)">
    <p:bg>
      <p:bgPr>
        <a:solidFill>
          <a:srgbClr val="171717"/>
        </a:solidFill>
        <a:effectLst/>
      </p:bgPr>
    </p:bg>
    <p:spTree>
      <p:nvGrpSpPr>
        <p:cNvPr id="1" name="Shape 96"/>
        <p:cNvGrpSpPr/>
        <p:nvPr/>
      </p:nvGrpSpPr>
      <p:grpSpPr>
        <a:xfrm>
          <a:off x="0" y="0"/>
          <a:ext cx="0" cy="0"/>
          <a:chOff x="0" y="0"/>
          <a:chExt cx="0" cy="0"/>
        </a:xfrm>
      </p:grpSpPr>
      <p:sp>
        <p:nvSpPr>
          <p:cNvPr id="97" name="Google Shape;97;p31"/>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600"/>
              <a:buFont typeface="IBM Plex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1"/>
          <p:cNvSpPr txBox="1">
            <a:spLocks noGrp="1"/>
          </p:cNvSpPr>
          <p:nvPr>
            <p:ph type="title"/>
          </p:nvPr>
        </p:nvSpPr>
        <p:spPr>
          <a:xfrm>
            <a:off x="210312" y="201170"/>
            <a:ext cx="4142232" cy="363606"/>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9" name="Google Shape;99;p31"/>
          <p:cNvSpPr txBox="1">
            <a:spLocks noGrp="1"/>
          </p:cNvSpPr>
          <p:nvPr>
            <p:ph type="body" idx="1"/>
          </p:nvPr>
        </p:nvSpPr>
        <p:spPr>
          <a:xfrm>
            <a:off x="216662" y="990317"/>
            <a:ext cx="4118013" cy="251217"/>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00" name="Google Shape;100;p31"/>
          <p:cNvSpPr txBox="1">
            <a:spLocks noGrp="1"/>
          </p:cNvSpPr>
          <p:nvPr>
            <p:ph type="body" idx="2"/>
          </p:nvPr>
        </p:nvSpPr>
        <p:spPr>
          <a:xfrm>
            <a:off x="216661" y="1256728"/>
            <a:ext cx="4118013" cy="251344"/>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100"/>
              </a:spcBef>
              <a:spcAft>
                <a:spcPts val="0"/>
              </a:spcAft>
              <a:buSzPts val="1620"/>
              <a:buNone/>
              <a:defRPr/>
            </a:lvl1pPr>
            <a:lvl2pPr marL="914400" lvl="1" indent="-320040" algn="l">
              <a:lnSpc>
                <a:spcPct val="110000"/>
              </a:lnSpc>
              <a:spcBef>
                <a:spcPts val="1100"/>
              </a:spcBef>
              <a:spcAft>
                <a:spcPts val="0"/>
              </a:spcAft>
              <a:buSzPts val="1440"/>
              <a:buChar char="–"/>
              <a:defRPr/>
            </a:lvl2pPr>
            <a:lvl3pPr marL="1371600" lvl="2" indent="-320039" algn="l">
              <a:lnSpc>
                <a:spcPct val="110000"/>
              </a:lnSpc>
              <a:spcBef>
                <a:spcPts val="1100"/>
              </a:spcBef>
              <a:spcAft>
                <a:spcPts val="0"/>
              </a:spcAft>
              <a:buSzPts val="1440"/>
              <a:buChar char="•"/>
              <a:defRPr/>
            </a:lvl3pPr>
            <a:lvl4pPr marL="1828800" lvl="3" indent="-320039" algn="l">
              <a:lnSpc>
                <a:spcPct val="110000"/>
              </a:lnSpc>
              <a:spcBef>
                <a:spcPts val="1100"/>
              </a:spcBef>
              <a:spcAft>
                <a:spcPts val="0"/>
              </a:spcAft>
              <a:buSzPts val="1440"/>
              <a:buChar char="–"/>
              <a:defRPr/>
            </a:lvl4pPr>
            <a:lvl5pPr marL="2286000" lvl="4" indent="-320039" algn="l">
              <a:lnSpc>
                <a:spcPct val="110000"/>
              </a:lnSpc>
              <a:spcBef>
                <a:spcPts val="1100"/>
              </a:spcBef>
              <a:spcAft>
                <a:spcPts val="0"/>
              </a:spcAft>
              <a:buSzPts val="144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101" name="Google Shape;101;p31"/>
          <p:cNvCxnSpPr/>
          <p:nvPr/>
        </p:nvCxnSpPr>
        <p:spPr>
          <a:xfrm>
            <a:off x="235892" y="771088"/>
            <a:ext cx="548574" cy="0"/>
          </a:xfrm>
          <a:prstGeom prst="straightConnector1">
            <a:avLst/>
          </a:prstGeom>
          <a:noFill/>
          <a:ln w="25400" cap="rnd" cmpd="sng">
            <a:solidFill>
              <a:schemeClr val="accent2"/>
            </a:solidFill>
            <a:prstDash val="solid"/>
            <a:round/>
            <a:headEnd type="none" w="sm" len="sm"/>
            <a:tailEnd type="none" w="sm" len="sm"/>
          </a:ln>
        </p:spPr>
      </p:cxnSp>
      <p:pic>
        <p:nvPicPr>
          <p:cNvPr id="102" name="Google Shape;102;p31"/>
          <p:cNvPicPr preferRelativeResize="0"/>
          <p:nvPr/>
        </p:nvPicPr>
        <p:blipFill rotWithShape="1">
          <a:blip r:embed="rId2">
            <a:alphaModFix/>
          </a:blip>
          <a:srcRect/>
          <a:stretch/>
        </p:blipFill>
        <p:spPr>
          <a:xfrm>
            <a:off x="7789333" y="4659672"/>
            <a:ext cx="1126000" cy="35089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no footer)">
  <p:cSld name="Blank (no footer)">
    <p:bg>
      <p:bgPr>
        <a:solidFill>
          <a:schemeClr val="lt2"/>
        </a:solid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ivider (no footer)">
  <p:cSld name="Title / divider (no footer)">
    <p:bg>
      <p:bgPr>
        <a:solidFill>
          <a:schemeClr val="lt2"/>
        </a:solidFill>
        <a:effectLst/>
      </p:bgPr>
    </p:bg>
    <p:spTree>
      <p:nvGrpSpPr>
        <p:cNvPr id="1" name="Shape 104"/>
        <p:cNvGrpSpPr/>
        <p:nvPr/>
      </p:nvGrpSpPr>
      <p:grpSpPr>
        <a:xfrm>
          <a:off x="0" y="0"/>
          <a:ext cx="0" cy="0"/>
          <a:chOff x="0" y="0"/>
          <a:chExt cx="0" cy="0"/>
        </a:xfrm>
      </p:grpSpPr>
      <p:sp>
        <p:nvSpPr>
          <p:cNvPr id="105" name="Google Shape;105;p33"/>
          <p:cNvSpPr txBox="1">
            <a:spLocks noGrp="1"/>
          </p:cNvSpPr>
          <p:nvPr>
            <p:ph type="title"/>
          </p:nvPr>
        </p:nvSpPr>
        <p:spPr>
          <a:xfrm>
            <a:off x="210312" y="201167"/>
            <a:ext cx="4142232" cy="145463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pic>
        <p:nvPicPr>
          <p:cNvPr id="106" name="Google Shape;106;p33"/>
          <p:cNvPicPr preferRelativeResize="0"/>
          <p:nvPr/>
        </p:nvPicPr>
        <p:blipFill rotWithShape="1">
          <a:blip r:embed="rId2">
            <a:alphaModFix/>
          </a:blip>
          <a:srcRect/>
          <a:stretch/>
        </p:blipFill>
        <p:spPr>
          <a:xfrm>
            <a:off x="7789331" y="128929"/>
            <a:ext cx="1126001" cy="3508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24"/>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400"/>
              <a:buNone/>
              <a:defRPr sz="2800" b="0" i="0" u="none" strike="noStrike" cap="none">
                <a:solidFill>
                  <a:schemeClr val="dk1"/>
                </a:solidFill>
                <a:latin typeface="IBM Plex Sans Light"/>
                <a:ea typeface="IBM Plex Sans Light"/>
                <a:cs typeface="IBM Plex Sans Light"/>
                <a:sym typeface="IBM Plex Sans Light"/>
              </a:defRPr>
            </a:lvl1pPr>
            <a:lvl2pPr marR="0" lvl="1" algn="l" rtl="0">
              <a:lnSpc>
                <a:spcPct val="90000"/>
              </a:lnSpc>
              <a:spcBef>
                <a:spcPts val="0"/>
              </a:spcBef>
              <a:spcAft>
                <a:spcPts val="0"/>
              </a:spcAft>
              <a:buSzPts val="1400"/>
              <a:buNone/>
              <a:defRPr sz="2220" b="0" i="0" u="none" strike="noStrike" cap="none">
                <a:solidFill>
                  <a:srgbClr val="191919"/>
                </a:solidFill>
                <a:latin typeface="Helvetica Neue Light"/>
                <a:ea typeface="Helvetica Neue Light"/>
                <a:cs typeface="Helvetica Neue Light"/>
                <a:sym typeface="Helvetica Neue Light"/>
              </a:defRPr>
            </a:lvl2pPr>
            <a:lvl3pPr marR="0" lvl="2" algn="l" rtl="0">
              <a:lnSpc>
                <a:spcPct val="90000"/>
              </a:lnSpc>
              <a:spcBef>
                <a:spcPts val="0"/>
              </a:spcBef>
              <a:spcAft>
                <a:spcPts val="0"/>
              </a:spcAft>
              <a:buSzPts val="1400"/>
              <a:buNone/>
              <a:defRPr sz="2220" b="0" i="0" u="none" strike="noStrike" cap="none">
                <a:solidFill>
                  <a:srgbClr val="191919"/>
                </a:solidFill>
                <a:latin typeface="Helvetica Neue Light"/>
                <a:ea typeface="Helvetica Neue Light"/>
                <a:cs typeface="Helvetica Neue Light"/>
                <a:sym typeface="Helvetica Neue Light"/>
              </a:defRPr>
            </a:lvl3pPr>
            <a:lvl4pPr marR="0" lvl="3" algn="l" rtl="0">
              <a:lnSpc>
                <a:spcPct val="90000"/>
              </a:lnSpc>
              <a:spcBef>
                <a:spcPts val="0"/>
              </a:spcBef>
              <a:spcAft>
                <a:spcPts val="0"/>
              </a:spcAft>
              <a:buSzPts val="1400"/>
              <a:buNone/>
              <a:defRPr sz="2220" b="0" i="0" u="none" strike="noStrike" cap="none">
                <a:solidFill>
                  <a:srgbClr val="191919"/>
                </a:solidFill>
                <a:latin typeface="Helvetica Neue Light"/>
                <a:ea typeface="Helvetica Neue Light"/>
                <a:cs typeface="Helvetica Neue Light"/>
                <a:sym typeface="Helvetica Neue Light"/>
              </a:defRPr>
            </a:lvl4pPr>
            <a:lvl5pPr marR="0" lvl="4" algn="l" rtl="0">
              <a:lnSpc>
                <a:spcPct val="90000"/>
              </a:lnSpc>
              <a:spcBef>
                <a:spcPts val="0"/>
              </a:spcBef>
              <a:spcAft>
                <a:spcPts val="0"/>
              </a:spcAft>
              <a:buSzPts val="1400"/>
              <a:buNone/>
              <a:defRPr sz="2220" b="0" i="0" u="none" strike="noStrike" cap="none">
                <a:solidFill>
                  <a:srgbClr val="191919"/>
                </a:solidFill>
                <a:latin typeface="Helvetica Neue Light"/>
                <a:ea typeface="Helvetica Neue Light"/>
                <a:cs typeface="Helvetica Neue Light"/>
                <a:sym typeface="Helvetica Neue Light"/>
              </a:defRPr>
            </a:lvl5pPr>
            <a:lvl6pPr marR="0" lvl="5" algn="l" rtl="0">
              <a:lnSpc>
                <a:spcPct val="90000"/>
              </a:lnSpc>
              <a:spcBef>
                <a:spcPts val="0"/>
              </a:spcBef>
              <a:spcAft>
                <a:spcPts val="0"/>
              </a:spcAft>
              <a:buSzPts val="1400"/>
              <a:buNone/>
              <a:defRPr sz="2220" b="0" i="0" u="none" strike="noStrike" cap="none">
                <a:solidFill>
                  <a:srgbClr val="191919"/>
                </a:solidFill>
                <a:latin typeface="Helvetica Neue Light"/>
                <a:ea typeface="Helvetica Neue Light"/>
                <a:cs typeface="Helvetica Neue Light"/>
                <a:sym typeface="Helvetica Neue Light"/>
              </a:defRPr>
            </a:lvl6pPr>
            <a:lvl7pPr marR="0" lvl="6" algn="l" rtl="0">
              <a:lnSpc>
                <a:spcPct val="90000"/>
              </a:lnSpc>
              <a:spcBef>
                <a:spcPts val="0"/>
              </a:spcBef>
              <a:spcAft>
                <a:spcPts val="0"/>
              </a:spcAft>
              <a:buSzPts val="1400"/>
              <a:buNone/>
              <a:defRPr sz="2220" b="0" i="0" u="none" strike="noStrike" cap="none">
                <a:solidFill>
                  <a:srgbClr val="191919"/>
                </a:solidFill>
                <a:latin typeface="Helvetica Neue Light"/>
                <a:ea typeface="Helvetica Neue Light"/>
                <a:cs typeface="Helvetica Neue Light"/>
                <a:sym typeface="Helvetica Neue Light"/>
              </a:defRPr>
            </a:lvl7pPr>
            <a:lvl8pPr marR="0" lvl="7" algn="l" rtl="0">
              <a:lnSpc>
                <a:spcPct val="90000"/>
              </a:lnSpc>
              <a:spcBef>
                <a:spcPts val="0"/>
              </a:spcBef>
              <a:spcAft>
                <a:spcPts val="0"/>
              </a:spcAft>
              <a:buSzPts val="1400"/>
              <a:buNone/>
              <a:defRPr sz="2220" b="0" i="0" u="none" strike="noStrike" cap="none">
                <a:solidFill>
                  <a:srgbClr val="191919"/>
                </a:solidFill>
                <a:latin typeface="Helvetica Neue Light"/>
                <a:ea typeface="Helvetica Neue Light"/>
                <a:cs typeface="Helvetica Neue Light"/>
                <a:sym typeface="Helvetica Neue Light"/>
              </a:defRPr>
            </a:lvl8pPr>
            <a:lvl9pPr marR="0" lvl="8" algn="l" rtl="0">
              <a:lnSpc>
                <a:spcPct val="90000"/>
              </a:lnSpc>
              <a:spcBef>
                <a:spcPts val="0"/>
              </a:spcBef>
              <a:spcAft>
                <a:spcPts val="0"/>
              </a:spcAft>
              <a:buSzPts val="1400"/>
              <a:buNone/>
              <a:defRPr sz="2220" b="0" i="0" u="none" strike="noStrike" cap="none">
                <a:solidFill>
                  <a:srgbClr val="191919"/>
                </a:solidFill>
                <a:latin typeface="Helvetica Neue Light"/>
                <a:ea typeface="Helvetica Neue Light"/>
                <a:cs typeface="Helvetica Neue Light"/>
                <a:sym typeface="Helvetica Neue Light"/>
              </a:defRPr>
            </a:lvl9pPr>
          </a:lstStyle>
          <a:p>
            <a:endParaRPr/>
          </a:p>
        </p:txBody>
      </p:sp>
      <p:sp>
        <p:nvSpPr>
          <p:cNvPr id="9" name="Google Shape;9;p24"/>
          <p:cNvSpPr txBox="1">
            <a:spLocks noGrp="1"/>
          </p:cNvSpPr>
          <p:nvPr>
            <p:ph type="body" idx="1"/>
          </p:nvPr>
        </p:nvSpPr>
        <p:spPr>
          <a:xfrm>
            <a:off x="4791456" y="201168"/>
            <a:ext cx="4123944" cy="4294632"/>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1100"/>
              </a:spcBef>
              <a:spcAft>
                <a:spcPts val="0"/>
              </a:spcAft>
              <a:buClr>
                <a:srgbClr val="161616"/>
              </a:buClr>
              <a:buSzPts val="1260"/>
              <a:buFont typeface="Arial"/>
              <a:buNone/>
              <a:defRPr sz="1400" b="0" i="0" u="none" strike="noStrike" cap="none">
                <a:solidFill>
                  <a:schemeClr val="dk1"/>
                </a:solidFill>
                <a:latin typeface="IBM Plex Sans"/>
                <a:ea typeface="IBM Plex Sans"/>
                <a:cs typeface="IBM Plex Sans"/>
                <a:sym typeface="IBM Plex Sans"/>
              </a:defRPr>
            </a:lvl1pPr>
            <a:lvl2pPr marL="914400" marR="0" lvl="1" indent="-299719" algn="l" rtl="0">
              <a:lnSpc>
                <a:spcPct val="110000"/>
              </a:lnSpc>
              <a:spcBef>
                <a:spcPts val="1100"/>
              </a:spcBef>
              <a:spcAft>
                <a:spcPts val="0"/>
              </a:spcAft>
              <a:buClr>
                <a:schemeClr val="dk1"/>
              </a:buClr>
              <a:buSzPts val="1120"/>
              <a:buFont typeface="NTR"/>
              <a:buChar char="–"/>
              <a:defRPr sz="1400" b="0" i="0" u="none" strike="noStrike" cap="none">
                <a:solidFill>
                  <a:schemeClr val="dk1"/>
                </a:solidFill>
                <a:latin typeface="IBM Plex Sans"/>
                <a:ea typeface="IBM Plex Sans"/>
                <a:cs typeface="IBM Plex Sans"/>
                <a:sym typeface="IBM Plex Sans"/>
              </a:defRPr>
            </a:lvl2pPr>
            <a:lvl3pPr marL="1371600" marR="0" lvl="2" indent="-299719" algn="l" rtl="0">
              <a:lnSpc>
                <a:spcPct val="110000"/>
              </a:lnSpc>
              <a:spcBef>
                <a:spcPts val="1100"/>
              </a:spcBef>
              <a:spcAft>
                <a:spcPts val="0"/>
              </a:spcAft>
              <a:buClr>
                <a:schemeClr val="dk1"/>
              </a:buClr>
              <a:buSzPts val="1120"/>
              <a:buFont typeface="Arial"/>
              <a:buChar char="•"/>
              <a:defRPr sz="1400" b="0" i="0" u="none" strike="noStrike" cap="none">
                <a:solidFill>
                  <a:schemeClr val="dk1"/>
                </a:solidFill>
                <a:latin typeface="IBM Plex Sans"/>
                <a:ea typeface="IBM Plex Sans"/>
                <a:cs typeface="IBM Plex Sans"/>
                <a:sym typeface="IBM Plex Sans"/>
              </a:defRPr>
            </a:lvl3pPr>
            <a:lvl4pPr marL="1828800" marR="0" lvl="3" indent="-299719" algn="l" rtl="0">
              <a:lnSpc>
                <a:spcPct val="110000"/>
              </a:lnSpc>
              <a:spcBef>
                <a:spcPts val="1100"/>
              </a:spcBef>
              <a:spcAft>
                <a:spcPts val="0"/>
              </a:spcAft>
              <a:buClr>
                <a:schemeClr val="dk1"/>
              </a:buClr>
              <a:buSzPts val="1120"/>
              <a:buFont typeface="Arial"/>
              <a:buChar char="–"/>
              <a:defRPr sz="1400" b="0" i="0" u="none" strike="noStrike" cap="none">
                <a:solidFill>
                  <a:schemeClr val="dk1"/>
                </a:solidFill>
                <a:latin typeface="IBM Plex Sans"/>
                <a:ea typeface="IBM Plex Sans"/>
                <a:cs typeface="IBM Plex Sans"/>
                <a:sym typeface="IBM Plex Sans"/>
              </a:defRPr>
            </a:lvl4pPr>
            <a:lvl5pPr marL="2286000" marR="0" lvl="4" indent="-299720" algn="l" rtl="0">
              <a:lnSpc>
                <a:spcPct val="110000"/>
              </a:lnSpc>
              <a:spcBef>
                <a:spcPts val="1100"/>
              </a:spcBef>
              <a:spcAft>
                <a:spcPts val="0"/>
              </a:spcAft>
              <a:buClr>
                <a:schemeClr val="dk1"/>
              </a:buClr>
              <a:buSzPts val="1120"/>
              <a:buFont typeface="Arial"/>
              <a:buChar char="»"/>
              <a:defRPr sz="1400" b="0" i="0" u="none" strike="noStrike" cap="none">
                <a:solidFill>
                  <a:schemeClr val="dk1"/>
                </a:solidFill>
                <a:latin typeface="IBM Plex Sans"/>
                <a:ea typeface="IBM Plex Sans"/>
                <a:cs typeface="IBM Plex Sans"/>
                <a:sym typeface="IBM Plex Sans"/>
              </a:defRPr>
            </a:lvl5pPr>
            <a:lvl6pPr marL="2743200" marR="0" lvl="5" indent="-309181" algn="l" rtl="0">
              <a:spcBef>
                <a:spcPts val="254"/>
              </a:spcBef>
              <a:spcAft>
                <a:spcPts val="0"/>
              </a:spcAft>
              <a:buClr>
                <a:schemeClr val="dk1"/>
              </a:buClr>
              <a:buSzPts val="1269"/>
              <a:buFont typeface="Arial"/>
              <a:buChar char="»"/>
              <a:defRPr sz="1269" b="0" i="0" u="none" strike="noStrike" cap="none">
                <a:solidFill>
                  <a:schemeClr val="dk1"/>
                </a:solidFill>
                <a:latin typeface="Arial"/>
                <a:ea typeface="Arial"/>
                <a:cs typeface="Arial"/>
                <a:sym typeface="Arial"/>
              </a:defRPr>
            </a:lvl6pPr>
            <a:lvl7pPr marL="3200400" marR="0" lvl="6" indent="-309181" algn="l" rtl="0">
              <a:spcBef>
                <a:spcPts val="254"/>
              </a:spcBef>
              <a:spcAft>
                <a:spcPts val="0"/>
              </a:spcAft>
              <a:buClr>
                <a:schemeClr val="dk1"/>
              </a:buClr>
              <a:buSzPts val="1269"/>
              <a:buFont typeface="Arial"/>
              <a:buChar char="»"/>
              <a:defRPr sz="1269" b="0" i="0" u="none" strike="noStrike" cap="none">
                <a:solidFill>
                  <a:schemeClr val="dk1"/>
                </a:solidFill>
                <a:latin typeface="Arial"/>
                <a:ea typeface="Arial"/>
                <a:cs typeface="Arial"/>
                <a:sym typeface="Arial"/>
              </a:defRPr>
            </a:lvl7pPr>
            <a:lvl8pPr marL="3657600" marR="0" lvl="7" indent="-309181" algn="l" rtl="0">
              <a:spcBef>
                <a:spcPts val="254"/>
              </a:spcBef>
              <a:spcAft>
                <a:spcPts val="0"/>
              </a:spcAft>
              <a:buClr>
                <a:schemeClr val="dk1"/>
              </a:buClr>
              <a:buSzPts val="1269"/>
              <a:buFont typeface="Arial"/>
              <a:buChar char="»"/>
              <a:defRPr sz="1269" b="0" i="0" u="none" strike="noStrike" cap="none">
                <a:solidFill>
                  <a:schemeClr val="dk1"/>
                </a:solidFill>
                <a:latin typeface="Arial"/>
                <a:ea typeface="Arial"/>
                <a:cs typeface="Arial"/>
                <a:sym typeface="Arial"/>
              </a:defRPr>
            </a:lvl8pPr>
            <a:lvl9pPr marL="4114800" marR="0" lvl="8" indent="-309181" algn="l" rtl="0">
              <a:spcBef>
                <a:spcPts val="254"/>
              </a:spcBef>
              <a:spcAft>
                <a:spcPts val="0"/>
              </a:spcAft>
              <a:buClr>
                <a:schemeClr val="dk1"/>
              </a:buClr>
              <a:buSzPts val="1269"/>
              <a:buFont typeface="Arial"/>
              <a:buChar char="»"/>
              <a:defRPr sz="1269" b="0" i="0" u="none" strike="noStrike" cap="none">
                <a:solidFill>
                  <a:schemeClr val="dk1"/>
                </a:solidFill>
                <a:latin typeface="Arial"/>
                <a:ea typeface="Arial"/>
                <a:cs typeface="Arial"/>
                <a:sym typeface="Arial"/>
              </a:defRPr>
            </a:lvl9pPr>
          </a:lstStyle>
          <a:p>
            <a:endParaRPr/>
          </a:p>
        </p:txBody>
      </p:sp>
      <p:sp>
        <p:nvSpPr>
          <p:cNvPr id="10" name="Google Shape;10;p24"/>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dk1"/>
              </a:buClr>
              <a:buSzPts val="600"/>
              <a:buFont typeface="IBM Plex Sans"/>
              <a:buNone/>
              <a:defRPr sz="600" b="0" i="0" u="none" strike="noStrike" cap="none">
                <a:solidFill>
                  <a:schemeClr val="dk1"/>
                </a:solidFill>
                <a:latin typeface="IBM Plex Sans"/>
                <a:ea typeface="IBM Plex Sans"/>
                <a:cs typeface="IBM Plex Sans"/>
                <a:sym typeface="IBM Plex Sans"/>
              </a:defRPr>
            </a:lvl1pPr>
            <a:lvl2pPr marR="0" lvl="1" algn="l" rtl="0">
              <a:spcBef>
                <a:spcPts val="0"/>
              </a:spcBef>
              <a:spcAft>
                <a:spcPts val="0"/>
              </a:spcAft>
              <a:buSzPts val="1400"/>
              <a:buNone/>
              <a:defRPr sz="1350" b="0" i="0" u="none" strike="noStrike" cap="none">
                <a:solidFill>
                  <a:schemeClr val="lt1"/>
                </a:solidFill>
                <a:latin typeface="IBM Plex Sans"/>
                <a:ea typeface="IBM Plex Sans"/>
                <a:cs typeface="IBM Plex Sans"/>
                <a:sym typeface="IBM Plex Sans"/>
              </a:defRPr>
            </a:lvl2pPr>
            <a:lvl3pPr marR="0" lvl="2" algn="l" rtl="0">
              <a:spcBef>
                <a:spcPts val="0"/>
              </a:spcBef>
              <a:spcAft>
                <a:spcPts val="0"/>
              </a:spcAft>
              <a:buSzPts val="1400"/>
              <a:buNone/>
              <a:defRPr sz="1350" b="0" i="0" u="none" strike="noStrike" cap="none">
                <a:solidFill>
                  <a:schemeClr val="lt1"/>
                </a:solidFill>
                <a:latin typeface="IBM Plex Sans"/>
                <a:ea typeface="IBM Plex Sans"/>
                <a:cs typeface="IBM Plex Sans"/>
                <a:sym typeface="IBM Plex Sans"/>
              </a:defRPr>
            </a:lvl3pPr>
            <a:lvl4pPr marR="0" lvl="3" algn="l" rtl="0">
              <a:spcBef>
                <a:spcPts val="0"/>
              </a:spcBef>
              <a:spcAft>
                <a:spcPts val="0"/>
              </a:spcAft>
              <a:buSzPts val="1400"/>
              <a:buNone/>
              <a:defRPr sz="1350" b="0" i="0" u="none" strike="noStrike" cap="none">
                <a:solidFill>
                  <a:schemeClr val="lt1"/>
                </a:solidFill>
                <a:latin typeface="IBM Plex Sans"/>
                <a:ea typeface="IBM Plex Sans"/>
                <a:cs typeface="IBM Plex Sans"/>
                <a:sym typeface="IBM Plex Sans"/>
              </a:defRPr>
            </a:lvl4pPr>
            <a:lvl5pPr marR="0" lvl="4" algn="l" rtl="0">
              <a:spcBef>
                <a:spcPts val="0"/>
              </a:spcBef>
              <a:spcAft>
                <a:spcPts val="0"/>
              </a:spcAft>
              <a:buSzPts val="1400"/>
              <a:buNone/>
              <a:defRPr sz="1350" b="0" i="0" u="none" strike="noStrike" cap="none">
                <a:solidFill>
                  <a:schemeClr val="lt1"/>
                </a:solidFill>
                <a:latin typeface="IBM Plex Sans"/>
                <a:ea typeface="IBM Plex Sans"/>
                <a:cs typeface="IBM Plex Sans"/>
                <a:sym typeface="IBM Plex Sans"/>
              </a:defRPr>
            </a:lvl5pPr>
            <a:lvl6pPr marR="0" lvl="5" algn="l" rtl="0">
              <a:spcBef>
                <a:spcPts val="0"/>
              </a:spcBef>
              <a:spcAft>
                <a:spcPts val="0"/>
              </a:spcAft>
              <a:buSzPts val="1400"/>
              <a:buNone/>
              <a:defRPr sz="1350" b="0" i="0" u="none" strike="noStrike" cap="none">
                <a:solidFill>
                  <a:schemeClr val="lt1"/>
                </a:solidFill>
                <a:latin typeface="IBM Plex Sans"/>
                <a:ea typeface="IBM Plex Sans"/>
                <a:cs typeface="IBM Plex Sans"/>
                <a:sym typeface="IBM Plex Sans"/>
              </a:defRPr>
            </a:lvl6pPr>
            <a:lvl7pPr marR="0" lvl="6" algn="l" rtl="0">
              <a:spcBef>
                <a:spcPts val="0"/>
              </a:spcBef>
              <a:spcAft>
                <a:spcPts val="0"/>
              </a:spcAft>
              <a:buSzPts val="1400"/>
              <a:buNone/>
              <a:defRPr sz="1350" b="0" i="0" u="none" strike="noStrike" cap="none">
                <a:solidFill>
                  <a:schemeClr val="lt1"/>
                </a:solidFill>
                <a:latin typeface="IBM Plex Sans"/>
                <a:ea typeface="IBM Plex Sans"/>
                <a:cs typeface="IBM Plex Sans"/>
                <a:sym typeface="IBM Plex Sans"/>
              </a:defRPr>
            </a:lvl7pPr>
            <a:lvl8pPr marR="0" lvl="7" algn="l" rtl="0">
              <a:spcBef>
                <a:spcPts val="0"/>
              </a:spcBef>
              <a:spcAft>
                <a:spcPts val="0"/>
              </a:spcAft>
              <a:buSzPts val="1400"/>
              <a:buNone/>
              <a:defRPr sz="1350" b="0" i="0" u="none" strike="noStrike" cap="none">
                <a:solidFill>
                  <a:schemeClr val="lt1"/>
                </a:solidFill>
                <a:latin typeface="IBM Plex Sans"/>
                <a:ea typeface="IBM Plex Sans"/>
                <a:cs typeface="IBM Plex Sans"/>
                <a:sym typeface="IBM Plex Sans"/>
              </a:defRPr>
            </a:lvl8pPr>
            <a:lvl9pPr marR="0" lvl="8" algn="l" rtl="0">
              <a:spcBef>
                <a:spcPts val="0"/>
              </a:spcBef>
              <a:spcAft>
                <a:spcPts val="0"/>
              </a:spcAft>
              <a:buSzPts val="1400"/>
              <a:buNone/>
              <a:defRPr sz="1350" b="0" i="0" u="none" strike="noStrike" cap="none">
                <a:solidFill>
                  <a:schemeClr val="lt1"/>
                </a:solidFill>
                <a:latin typeface="IBM Plex Sans"/>
                <a:ea typeface="IBM Plex Sans"/>
                <a:cs typeface="IBM Plex Sans"/>
                <a:sym typeface="IBM Plex Sans"/>
              </a:defRPr>
            </a:lvl9pPr>
          </a:lstStyle>
          <a:p>
            <a:endParaRPr/>
          </a:p>
        </p:txBody>
      </p:sp>
      <p:sp>
        <p:nvSpPr>
          <p:cNvPr id="11" name="Google Shape;11;p24"/>
          <p:cNvSpPr txBox="1">
            <a:spLocks noGrp="1"/>
          </p:cNvSpPr>
          <p:nvPr>
            <p:ph type="sldNum" idx="12"/>
          </p:nvPr>
        </p:nvSpPr>
        <p:spPr>
          <a:xfrm>
            <a:off x="7086601" y="4787900"/>
            <a:ext cx="1828732" cy="166687"/>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u="none" strike="noStrike" cap="none">
                <a:solidFill>
                  <a:schemeClr val="dk1"/>
                </a:solidFill>
                <a:latin typeface="IBM Plex Sans"/>
                <a:ea typeface="IBM Plex Sans"/>
                <a:cs typeface="IBM Plex Sans"/>
                <a:sym typeface="IBM Plex Sans"/>
              </a:defRPr>
            </a:lvl1pPr>
            <a:lvl2pPr marL="0" marR="0" lvl="1" indent="0" algn="r" rtl="0">
              <a:spcBef>
                <a:spcPts val="0"/>
              </a:spcBef>
              <a:buNone/>
              <a:defRPr sz="600" b="0" i="0" u="none" strike="noStrike" cap="none">
                <a:solidFill>
                  <a:schemeClr val="dk1"/>
                </a:solidFill>
                <a:latin typeface="IBM Plex Sans"/>
                <a:ea typeface="IBM Plex Sans"/>
                <a:cs typeface="IBM Plex Sans"/>
                <a:sym typeface="IBM Plex Sans"/>
              </a:defRPr>
            </a:lvl2pPr>
            <a:lvl3pPr marL="0" marR="0" lvl="2" indent="0" algn="r" rtl="0">
              <a:spcBef>
                <a:spcPts val="0"/>
              </a:spcBef>
              <a:buNone/>
              <a:defRPr sz="600" b="0" i="0" u="none" strike="noStrike" cap="none">
                <a:solidFill>
                  <a:schemeClr val="dk1"/>
                </a:solidFill>
                <a:latin typeface="IBM Plex Sans"/>
                <a:ea typeface="IBM Plex Sans"/>
                <a:cs typeface="IBM Plex Sans"/>
                <a:sym typeface="IBM Plex Sans"/>
              </a:defRPr>
            </a:lvl3pPr>
            <a:lvl4pPr marL="0" marR="0" lvl="3" indent="0" algn="r" rtl="0">
              <a:spcBef>
                <a:spcPts val="0"/>
              </a:spcBef>
              <a:buNone/>
              <a:defRPr sz="600" b="0" i="0" u="none" strike="noStrike" cap="none">
                <a:solidFill>
                  <a:schemeClr val="dk1"/>
                </a:solidFill>
                <a:latin typeface="IBM Plex Sans"/>
                <a:ea typeface="IBM Plex Sans"/>
                <a:cs typeface="IBM Plex Sans"/>
                <a:sym typeface="IBM Plex Sans"/>
              </a:defRPr>
            </a:lvl4pPr>
            <a:lvl5pPr marL="0" marR="0" lvl="4" indent="0" algn="r" rtl="0">
              <a:spcBef>
                <a:spcPts val="0"/>
              </a:spcBef>
              <a:buNone/>
              <a:defRPr sz="600" b="0" i="0" u="none" strike="noStrike" cap="none">
                <a:solidFill>
                  <a:schemeClr val="dk1"/>
                </a:solidFill>
                <a:latin typeface="IBM Plex Sans"/>
                <a:ea typeface="IBM Plex Sans"/>
                <a:cs typeface="IBM Plex Sans"/>
                <a:sym typeface="IBM Plex Sans"/>
              </a:defRPr>
            </a:lvl5pPr>
            <a:lvl6pPr marL="0" marR="0" lvl="5" indent="0" algn="r" rtl="0">
              <a:spcBef>
                <a:spcPts val="0"/>
              </a:spcBef>
              <a:buNone/>
              <a:defRPr sz="600" b="0" i="0" u="none" strike="noStrike" cap="none">
                <a:solidFill>
                  <a:schemeClr val="dk1"/>
                </a:solidFill>
                <a:latin typeface="IBM Plex Sans"/>
                <a:ea typeface="IBM Plex Sans"/>
                <a:cs typeface="IBM Plex Sans"/>
                <a:sym typeface="IBM Plex Sans"/>
              </a:defRPr>
            </a:lvl6pPr>
            <a:lvl7pPr marL="0" marR="0" lvl="6" indent="0" algn="r" rtl="0">
              <a:spcBef>
                <a:spcPts val="0"/>
              </a:spcBef>
              <a:buNone/>
              <a:defRPr sz="600" b="0" i="0" u="none" strike="noStrike" cap="none">
                <a:solidFill>
                  <a:schemeClr val="dk1"/>
                </a:solidFill>
                <a:latin typeface="IBM Plex Sans"/>
                <a:ea typeface="IBM Plex Sans"/>
                <a:cs typeface="IBM Plex Sans"/>
                <a:sym typeface="IBM Plex Sans"/>
              </a:defRPr>
            </a:lvl7pPr>
            <a:lvl8pPr marL="0" marR="0" lvl="7" indent="0" algn="r" rtl="0">
              <a:spcBef>
                <a:spcPts val="0"/>
              </a:spcBef>
              <a:buNone/>
              <a:defRPr sz="600" b="0" i="0" u="none" strike="noStrike" cap="none">
                <a:solidFill>
                  <a:schemeClr val="dk1"/>
                </a:solidFill>
                <a:latin typeface="IBM Plex Sans"/>
                <a:ea typeface="IBM Plex Sans"/>
                <a:cs typeface="IBM Plex Sans"/>
                <a:sym typeface="IBM Plex Sans"/>
              </a:defRPr>
            </a:lvl8pPr>
            <a:lvl9pPr marL="0" marR="0" lvl="8" indent="0" algn="r" rtl="0">
              <a:spcBef>
                <a:spcPts val="0"/>
              </a:spcBef>
              <a:buNone/>
              <a:defRPr sz="600" b="0" i="0" u="none" strike="noStrike" cap="none">
                <a:solidFill>
                  <a:schemeClr val="dk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grpSp>
        <p:nvGrpSpPr>
          <p:cNvPr id="12" name="Google Shape;12;p24" descr="Outside edge tick marks for alignment"/>
          <p:cNvGrpSpPr/>
          <p:nvPr/>
        </p:nvGrpSpPr>
        <p:grpSpPr>
          <a:xfrm>
            <a:off x="-110110" y="-110490"/>
            <a:ext cx="9364220" cy="5364480"/>
            <a:chOff x="-109730" y="-110490"/>
            <a:chExt cx="9364220" cy="5364480"/>
          </a:xfrm>
        </p:grpSpPr>
        <p:grpSp>
          <p:nvGrpSpPr>
            <p:cNvPr id="13" name="Google Shape;13;p24"/>
            <p:cNvGrpSpPr/>
            <p:nvPr/>
          </p:nvGrpSpPr>
          <p:grpSpPr>
            <a:xfrm>
              <a:off x="228600" y="-110490"/>
              <a:ext cx="8686732" cy="91440"/>
              <a:chOff x="228600" y="-152400"/>
              <a:chExt cx="8686732" cy="152400"/>
            </a:xfrm>
          </p:grpSpPr>
          <p:cxnSp>
            <p:nvCxnSpPr>
              <p:cNvPr id="14" name="Google Shape;14;p24"/>
              <p:cNvCxnSpPr/>
              <p:nvPr/>
            </p:nvCxnSpPr>
            <p:spPr>
              <a:xfrm rot="-5400000">
                <a:off x="152400" y="-76200"/>
                <a:ext cx="152400" cy="0"/>
              </a:xfrm>
              <a:prstGeom prst="straightConnector1">
                <a:avLst/>
              </a:prstGeom>
              <a:noFill/>
              <a:ln w="9525" cap="flat" cmpd="sng">
                <a:solidFill>
                  <a:srgbClr val="BEBEBE"/>
                </a:solidFill>
                <a:prstDash val="solid"/>
                <a:round/>
                <a:headEnd type="none" w="sm" len="sm"/>
                <a:tailEnd type="none" w="sm" len="sm"/>
              </a:ln>
            </p:spPr>
          </p:cxnSp>
          <p:cxnSp>
            <p:nvCxnSpPr>
              <p:cNvPr id="15" name="Google Shape;15;p24"/>
              <p:cNvCxnSpPr/>
              <p:nvPr/>
            </p:nvCxnSpPr>
            <p:spPr>
              <a:xfrm rot="-5400000">
                <a:off x="1981200" y="-76200"/>
                <a:ext cx="152400" cy="0"/>
              </a:xfrm>
              <a:prstGeom prst="straightConnector1">
                <a:avLst/>
              </a:prstGeom>
              <a:noFill/>
              <a:ln w="9525" cap="flat" cmpd="sng">
                <a:solidFill>
                  <a:srgbClr val="BEBEBE"/>
                </a:solidFill>
                <a:prstDash val="solid"/>
                <a:round/>
                <a:headEnd type="none" w="sm" len="sm"/>
                <a:tailEnd type="none" w="sm" len="sm"/>
              </a:ln>
            </p:spPr>
          </p:cxnSp>
          <p:cxnSp>
            <p:nvCxnSpPr>
              <p:cNvPr id="16" name="Google Shape;16;p24"/>
              <p:cNvCxnSpPr/>
              <p:nvPr/>
            </p:nvCxnSpPr>
            <p:spPr>
              <a:xfrm rot="-5400000">
                <a:off x="2209800" y="-76200"/>
                <a:ext cx="152400" cy="0"/>
              </a:xfrm>
              <a:prstGeom prst="straightConnector1">
                <a:avLst/>
              </a:prstGeom>
              <a:noFill/>
              <a:ln w="9525" cap="flat" cmpd="sng">
                <a:solidFill>
                  <a:srgbClr val="BEBEBE"/>
                </a:solidFill>
                <a:prstDash val="solid"/>
                <a:round/>
                <a:headEnd type="none" w="sm" len="sm"/>
                <a:tailEnd type="none" w="sm" len="sm"/>
              </a:ln>
            </p:spPr>
          </p:cxnSp>
          <p:cxnSp>
            <p:nvCxnSpPr>
              <p:cNvPr id="17" name="Google Shape;17;p24"/>
              <p:cNvCxnSpPr/>
              <p:nvPr/>
            </p:nvCxnSpPr>
            <p:spPr>
              <a:xfrm rot="-5400000">
                <a:off x="2438400" y="-76200"/>
                <a:ext cx="152400" cy="0"/>
              </a:xfrm>
              <a:prstGeom prst="straightConnector1">
                <a:avLst/>
              </a:prstGeom>
              <a:noFill/>
              <a:ln w="9525" cap="flat" cmpd="sng">
                <a:solidFill>
                  <a:srgbClr val="BEBEBE"/>
                </a:solidFill>
                <a:prstDash val="solid"/>
                <a:round/>
                <a:headEnd type="none" w="sm" len="sm"/>
                <a:tailEnd type="none" w="sm" len="sm"/>
              </a:ln>
            </p:spPr>
          </p:cxnSp>
          <p:cxnSp>
            <p:nvCxnSpPr>
              <p:cNvPr id="18" name="Google Shape;18;p24"/>
              <p:cNvCxnSpPr/>
              <p:nvPr/>
            </p:nvCxnSpPr>
            <p:spPr>
              <a:xfrm rot="-5400000">
                <a:off x="4267200" y="-76200"/>
                <a:ext cx="152400" cy="0"/>
              </a:xfrm>
              <a:prstGeom prst="straightConnector1">
                <a:avLst/>
              </a:prstGeom>
              <a:noFill/>
              <a:ln w="9525" cap="flat" cmpd="sng">
                <a:solidFill>
                  <a:srgbClr val="BEBEBE"/>
                </a:solidFill>
                <a:prstDash val="solid"/>
                <a:round/>
                <a:headEnd type="none" w="sm" len="sm"/>
                <a:tailEnd type="none" w="sm" len="sm"/>
              </a:ln>
            </p:spPr>
          </p:cxnSp>
          <p:cxnSp>
            <p:nvCxnSpPr>
              <p:cNvPr id="19" name="Google Shape;19;p24"/>
              <p:cNvCxnSpPr/>
              <p:nvPr/>
            </p:nvCxnSpPr>
            <p:spPr>
              <a:xfrm rot="-5400000">
                <a:off x="4495800" y="-76200"/>
                <a:ext cx="152400" cy="0"/>
              </a:xfrm>
              <a:prstGeom prst="straightConnector1">
                <a:avLst/>
              </a:prstGeom>
              <a:noFill/>
              <a:ln w="9525" cap="flat" cmpd="sng">
                <a:solidFill>
                  <a:srgbClr val="BEBEBE"/>
                </a:solidFill>
                <a:prstDash val="solid"/>
                <a:round/>
                <a:headEnd type="none" w="sm" len="sm"/>
                <a:tailEnd type="none" w="sm" len="sm"/>
              </a:ln>
            </p:spPr>
          </p:cxnSp>
          <p:cxnSp>
            <p:nvCxnSpPr>
              <p:cNvPr id="20" name="Google Shape;20;p24"/>
              <p:cNvCxnSpPr/>
              <p:nvPr/>
            </p:nvCxnSpPr>
            <p:spPr>
              <a:xfrm rot="-5400000">
                <a:off x="4724400" y="-76200"/>
                <a:ext cx="152400" cy="0"/>
              </a:xfrm>
              <a:prstGeom prst="straightConnector1">
                <a:avLst/>
              </a:prstGeom>
              <a:noFill/>
              <a:ln w="9525" cap="flat" cmpd="sng">
                <a:solidFill>
                  <a:srgbClr val="BEBEBE"/>
                </a:solidFill>
                <a:prstDash val="solid"/>
                <a:round/>
                <a:headEnd type="none" w="sm" len="sm"/>
                <a:tailEnd type="none" w="sm" len="sm"/>
              </a:ln>
            </p:spPr>
          </p:cxnSp>
          <p:cxnSp>
            <p:nvCxnSpPr>
              <p:cNvPr id="21" name="Google Shape;21;p24"/>
              <p:cNvCxnSpPr/>
              <p:nvPr/>
            </p:nvCxnSpPr>
            <p:spPr>
              <a:xfrm rot="-5400000">
                <a:off x="6553200" y="-76200"/>
                <a:ext cx="152400" cy="0"/>
              </a:xfrm>
              <a:prstGeom prst="straightConnector1">
                <a:avLst/>
              </a:prstGeom>
              <a:noFill/>
              <a:ln w="9525" cap="flat" cmpd="sng">
                <a:solidFill>
                  <a:srgbClr val="BEBEBE"/>
                </a:solidFill>
                <a:prstDash val="solid"/>
                <a:round/>
                <a:headEnd type="none" w="sm" len="sm"/>
                <a:tailEnd type="none" w="sm" len="sm"/>
              </a:ln>
            </p:spPr>
          </p:cxnSp>
          <p:cxnSp>
            <p:nvCxnSpPr>
              <p:cNvPr id="22" name="Google Shape;22;p24"/>
              <p:cNvCxnSpPr/>
              <p:nvPr/>
            </p:nvCxnSpPr>
            <p:spPr>
              <a:xfrm rot="-5400000">
                <a:off x="6781800" y="-76200"/>
                <a:ext cx="152400" cy="0"/>
              </a:xfrm>
              <a:prstGeom prst="straightConnector1">
                <a:avLst/>
              </a:prstGeom>
              <a:noFill/>
              <a:ln w="9525" cap="flat" cmpd="sng">
                <a:solidFill>
                  <a:srgbClr val="BEBEBE"/>
                </a:solidFill>
                <a:prstDash val="solid"/>
                <a:round/>
                <a:headEnd type="none" w="sm" len="sm"/>
                <a:tailEnd type="none" w="sm" len="sm"/>
              </a:ln>
            </p:spPr>
          </p:cxnSp>
          <p:cxnSp>
            <p:nvCxnSpPr>
              <p:cNvPr id="23" name="Google Shape;23;p24"/>
              <p:cNvCxnSpPr/>
              <p:nvPr/>
            </p:nvCxnSpPr>
            <p:spPr>
              <a:xfrm rot="-5400000">
                <a:off x="7010400" y="-76200"/>
                <a:ext cx="152400" cy="0"/>
              </a:xfrm>
              <a:prstGeom prst="straightConnector1">
                <a:avLst/>
              </a:prstGeom>
              <a:noFill/>
              <a:ln w="9525" cap="flat" cmpd="sng">
                <a:solidFill>
                  <a:srgbClr val="BEBEBE"/>
                </a:solidFill>
                <a:prstDash val="solid"/>
                <a:round/>
                <a:headEnd type="none" w="sm" len="sm"/>
                <a:tailEnd type="none" w="sm" len="sm"/>
              </a:ln>
            </p:spPr>
          </p:cxnSp>
          <p:cxnSp>
            <p:nvCxnSpPr>
              <p:cNvPr id="24" name="Google Shape;24;p24"/>
              <p:cNvCxnSpPr/>
              <p:nvPr/>
            </p:nvCxnSpPr>
            <p:spPr>
              <a:xfrm rot="-5400000">
                <a:off x="8839132" y="-76200"/>
                <a:ext cx="152400" cy="0"/>
              </a:xfrm>
              <a:prstGeom prst="straightConnector1">
                <a:avLst/>
              </a:prstGeom>
              <a:noFill/>
              <a:ln w="9525" cap="flat" cmpd="sng">
                <a:solidFill>
                  <a:srgbClr val="BEBEBE"/>
                </a:solidFill>
                <a:prstDash val="solid"/>
                <a:round/>
                <a:headEnd type="none" w="sm" len="sm"/>
                <a:tailEnd type="none" w="sm" len="sm"/>
              </a:ln>
            </p:spPr>
          </p:cxnSp>
        </p:grpSp>
        <p:grpSp>
          <p:nvGrpSpPr>
            <p:cNvPr id="25" name="Google Shape;25;p24"/>
            <p:cNvGrpSpPr/>
            <p:nvPr/>
          </p:nvGrpSpPr>
          <p:grpSpPr>
            <a:xfrm>
              <a:off x="228600" y="5162550"/>
              <a:ext cx="8686732" cy="91440"/>
              <a:chOff x="228600" y="5143500"/>
              <a:chExt cx="8686732" cy="152400"/>
            </a:xfrm>
          </p:grpSpPr>
          <p:cxnSp>
            <p:nvCxnSpPr>
              <p:cNvPr id="26" name="Google Shape;26;p24"/>
              <p:cNvCxnSpPr/>
              <p:nvPr/>
            </p:nvCxnSpPr>
            <p:spPr>
              <a:xfrm rot="-5400000">
                <a:off x="152400" y="5219700"/>
                <a:ext cx="152400" cy="0"/>
              </a:xfrm>
              <a:prstGeom prst="straightConnector1">
                <a:avLst/>
              </a:prstGeom>
              <a:noFill/>
              <a:ln w="9525" cap="flat" cmpd="sng">
                <a:solidFill>
                  <a:srgbClr val="BEBEBE"/>
                </a:solidFill>
                <a:prstDash val="solid"/>
                <a:round/>
                <a:headEnd type="none" w="sm" len="sm"/>
                <a:tailEnd type="none" w="sm" len="sm"/>
              </a:ln>
            </p:spPr>
          </p:cxnSp>
          <p:cxnSp>
            <p:nvCxnSpPr>
              <p:cNvPr id="27" name="Google Shape;27;p24"/>
              <p:cNvCxnSpPr/>
              <p:nvPr/>
            </p:nvCxnSpPr>
            <p:spPr>
              <a:xfrm rot="-5400000">
                <a:off x="1981200" y="5219700"/>
                <a:ext cx="152400" cy="0"/>
              </a:xfrm>
              <a:prstGeom prst="straightConnector1">
                <a:avLst/>
              </a:prstGeom>
              <a:noFill/>
              <a:ln w="9525" cap="flat" cmpd="sng">
                <a:solidFill>
                  <a:srgbClr val="BEBEBE"/>
                </a:solidFill>
                <a:prstDash val="solid"/>
                <a:round/>
                <a:headEnd type="none" w="sm" len="sm"/>
                <a:tailEnd type="none" w="sm" len="sm"/>
              </a:ln>
            </p:spPr>
          </p:cxnSp>
          <p:cxnSp>
            <p:nvCxnSpPr>
              <p:cNvPr id="28" name="Google Shape;28;p24"/>
              <p:cNvCxnSpPr/>
              <p:nvPr/>
            </p:nvCxnSpPr>
            <p:spPr>
              <a:xfrm rot="-5400000">
                <a:off x="2209800" y="5219700"/>
                <a:ext cx="152400" cy="0"/>
              </a:xfrm>
              <a:prstGeom prst="straightConnector1">
                <a:avLst/>
              </a:prstGeom>
              <a:noFill/>
              <a:ln w="9525" cap="flat" cmpd="sng">
                <a:solidFill>
                  <a:srgbClr val="BEBEBE"/>
                </a:solidFill>
                <a:prstDash val="solid"/>
                <a:round/>
                <a:headEnd type="none" w="sm" len="sm"/>
                <a:tailEnd type="none" w="sm" len="sm"/>
              </a:ln>
            </p:spPr>
          </p:cxnSp>
          <p:cxnSp>
            <p:nvCxnSpPr>
              <p:cNvPr id="29" name="Google Shape;29;p24"/>
              <p:cNvCxnSpPr/>
              <p:nvPr/>
            </p:nvCxnSpPr>
            <p:spPr>
              <a:xfrm rot="-5400000">
                <a:off x="2438400" y="5219700"/>
                <a:ext cx="152400" cy="0"/>
              </a:xfrm>
              <a:prstGeom prst="straightConnector1">
                <a:avLst/>
              </a:prstGeom>
              <a:noFill/>
              <a:ln w="9525" cap="flat" cmpd="sng">
                <a:solidFill>
                  <a:srgbClr val="BEBEBE"/>
                </a:solidFill>
                <a:prstDash val="solid"/>
                <a:round/>
                <a:headEnd type="none" w="sm" len="sm"/>
                <a:tailEnd type="none" w="sm" len="sm"/>
              </a:ln>
            </p:spPr>
          </p:cxnSp>
          <p:cxnSp>
            <p:nvCxnSpPr>
              <p:cNvPr id="30" name="Google Shape;30;p24"/>
              <p:cNvCxnSpPr/>
              <p:nvPr/>
            </p:nvCxnSpPr>
            <p:spPr>
              <a:xfrm rot="-5400000">
                <a:off x="4267200" y="5219700"/>
                <a:ext cx="152400" cy="0"/>
              </a:xfrm>
              <a:prstGeom prst="straightConnector1">
                <a:avLst/>
              </a:prstGeom>
              <a:noFill/>
              <a:ln w="9525" cap="flat" cmpd="sng">
                <a:solidFill>
                  <a:srgbClr val="BEBEBE"/>
                </a:solidFill>
                <a:prstDash val="solid"/>
                <a:round/>
                <a:headEnd type="none" w="sm" len="sm"/>
                <a:tailEnd type="none" w="sm" len="sm"/>
              </a:ln>
            </p:spPr>
          </p:cxnSp>
          <p:cxnSp>
            <p:nvCxnSpPr>
              <p:cNvPr id="31" name="Google Shape;31;p24"/>
              <p:cNvCxnSpPr/>
              <p:nvPr/>
            </p:nvCxnSpPr>
            <p:spPr>
              <a:xfrm rot="-5400000">
                <a:off x="4495800" y="5219700"/>
                <a:ext cx="152400" cy="0"/>
              </a:xfrm>
              <a:prstGeom prst="straightConnector1">
                <a:avLst/>
              </a:prstGeom>
              <a:noFill/>
              <a:ln w="9525" cap="flat" cmpd="sng">
                <a:solidFill>
                  <a:srgbClr val="BEBEBE"/>
                </a:solidFill>
                <a:prstDash val="solid"/>
                <a:round/>
                <a:headEnd type="none" w="sm" len="sm"/>
                <a:tailEnd type="none" w="sm" len="sm"/>
              </a:ln>
            </p:spPr>
          </p:cxnSp>
          <p:cxnSp>
            <p:nvCxnSpPr>
              <p:cNvPr id="32" name="Google Shape;32;p24"/>
              <p:cNvCxnSpPr/>
              <p:nvPr/>
            </p:nvCxnSpPr>
            <p:spPr>
              <a:xfrm rot="-5400000">
                <a:off x="4724400" y="5219700"/>
                <a:ext cx="152400" cy="0"/>
              </a:xfrm>
              <a:prstGeom prst="straightConnector1">
                <a:avLst/>
              </a:prstGeom>
              <a:noFill/>
              <a:ln w="9525" cap="flat" cmpd="sng">
                <a:solidFill>
                  <a:srgbClr val="BEBEBE"/>
                </a:solidFill>
                <a:prstDash val="solid"/>
                <a:round/>
                <a:headEnd type="none" w="sm" len="sm"/>
                <a:tailEnd type="none" w="sm" len="sm"/>
              </a:ln>
            </p:spPr>
          </p:cxnSp>
          <p:cxnSp>
            <p:nvCxnSpPr>
              <p:cNvPr id="33" name="Google Shape;33;p24"/>
              <p:cNvCxnSpPr/>
              <p:nvPr/>
            </p:nvCxnSpPr>
            <p:spPr>
              <a:xfrm rot="-5400000">
                <a:off x="6553200" y="5219700"/>
                <a:ext cx="152400" cy="0"/>
              </a:xfrm>
              <a:prstGeom prst="straightConnector1">
                <a:avLst/>
              </a:prstGeom>
              <a:noFill/>
              <a:ln w="9525" cap="flat" cmpd="sng">
                <a:solidFill>
                  <a:srgbClr val="BEBEBE"/>
                </a:solidFill>
                <a:prstDash val="solid"/>
                <a:round/>
                <a:headEnd type="none" w="sm" len="sm"/>
                <a:tailEnd type="none" w="sm" len="sm"/>
              </a:ln>
            </p:spPr>
          </p:cxnSp>
          <p:cxnSp>
            <p:nvCxnSpPr>
              <p:cNvPr id="34" name="Google Shape;34;p24"/>
              <p:cNvCxnSpPr/>
              <p:nvPr/>
            </p:nvCxnSpPr>
            <p:spPr>
              <a:xfrm rot="-5400000">
                <a:off x="6781800" y="5219700"/>
                <a:ext cx="152400" cy="0"/>
              </a:xfrm>
              <a:prstGeom prst="straightConnector1">
                <a:avLst/>
              </a:prstGeom>
              <a:noFill/>
              <a:ln w="9525" cap="flat" cmpd="sng">
                <a:solidFill>
                  <a:srgbClr val="BEBEBE"/>
                </a:solidFill>
                <a:prstDash val="solid"/>
                <a:round/>
                <a:headEnd type="none" w="sm" len="sm"/>
                <a:tailEnd type="none" w="sm" len="sm"/>
              </a:ln>
            </p:spPr>
          </p:cxnSp>
          <p:cxnSp>
            <p:nvCxnSpPr>
              <p:cNvPr id="35" name="Google Shape;35;p24"/>
              <p:cNvCxnSpPr/>
              <p:nvPr/>
            </p:nvCxnSpPr>
            <p:spPr>
              <a:xfrm rot="-5400000">
                <a:off x="7010400" y="5219700"/>
                <a:ext cx="152400" cy="0"/>
              </a:xfrm>
              <a:prstGeom prst="straightConnector1">
                <a:avLst/>
              </a:prstGeom>
              <a:noFill/>
              <a:ln w="9525" cap="flat" cmpd="sng">
                <a:solidFill>
                  <a:srgbClr val="BEBEBE"/>
                </a:solidFill>
                <a:prstDash val="solid"/>
                <a:round/>
                <a:headEnd type="none" w="sm" len="sm"/>
                <a:tailEnd type="none" w="sm" len="sm"/>
              </a:ln>
            </p:spPr>
          </p:cxnSp>
          <p:cxnSp>
            <p:nvCxnSpPr>
              <p:cNvPr id="36" name="Google Shape;36;p24"/>
              <p:cNvCxnSpPr/>
              <p:nvPr/>
            </p:nvCxnSpPr>
            <p:spPr>
              <a:xfrm rot="-5400000">
                <a:off x="8839132" y="5219700"/>
                <a:ext cx="152400" cy="0"/>
              </a:xfrm>
              <a:prstGeom prst="straightConnector1">
                <a:avLst/>
              </a:prstGeom>
              <a:noFill/>
              <a:ln w="9525" cap="flat" cmpd="sng">
                <a:solidFill>
                  <a:srgbClr val="BEBEBE"/>
                </a:solidFill>
                <a:prstDash val="solid"/>
                <a:round/>
                <a:headEnd type="none" w="sm" len="sm"/>
                <a:tailEnd type="none" w="sm" len="sm"/>
              </a:ln>
            </p:spPr>
          </p:cxnSp>
        </p:grpSp>
        <p:grpSp>
          <p:nvGrpSpPr>
            <p:cNvPr id="37" name="Google Shape;37;p24"/>
            <p:cNvGrpSpPr/>
            <p:nvPr/>
          </p:nvGrpSpPr>
          <p:grpSpPr>
            <a:xfrm>
              <a:off x="-109730" y="237744"/>
              <a:ext cx="91440" cy="4664456"/>
              <a:chOff x="-109730" y="237744"/>
              <a:chExt cx="91440" cy="4664456"/>
            </a:xfrm>
          </p:grpSpPr>
          <p:cxnSp>
            <p:nvCxnSpPr>
              <p:cNvPr id="38" name="Google Shape;38;p24"/>
              <p:cNvCxnSpPr/>
              <p:nvPr/>
            </p:nvCxnSpPr>
            <p:spPr>
              <a:xfrm rot="10800000">
                <a:off x="-109730" y="653796"/>
                <a:ext cx="91440" cy="0"/>
              </a:xfrm>
              <a:prstGeom prst="straightConnector1">
                <a:avLst/>
              </a:prstGeom>
              <a:noFill/>
              <a:ln w="9525" cap="flat" cmpd="sng">
                <a:solidFill>
                  <a:srgbClr val="BEBEBE"/>
                </a:solidFill>
                <a:prstDash val="solid"/>
                <a:round/>
                <a:headEnd type="none" w="sm" len="sm"/>
                <a:tailEnd type="none" w="sm" len="sm"/>
              </a:ln>
            </p:spPr>
          </p:cxnSp>
          <p:cxnSp>
            <p:nvCxnSpPr>
              <p:cNvPr id="39" name="Google Shape;39;p24"/>
              <p:cNvCxnSpPr/>
              <p:nvPr/>
            </p:nvCxnSpPr>
            <p:spPr>
              <a:xfrm rot="10800000">
                <a:off x="-109730" y="1289304"/>
                <a:ext cx="91440" cy="0"/>
              </a:xfrm>
              <a:prstGeom prst="straightConnector1">
                <a:avLst/>
              </a:prstGeom>
              <a:noFill/>
              <a:ln w="9525" cap="flat" cmpd="sng">
                <a:solidFill>
                  <a:srgbClr val="BEBEBE"/>
                </a:solidFill>
                <a:prstDash val="solid"/>
                <a:round/>
                <a:headEnd type="none" w="sm" len="sm"/>
                <a:tailEnd type="none" w="sm" len="sm"/>
              </a:ln>
            </p:spPr>
          </p:cxnSp>
          <p:cxnSp>
            <p:nvCxnSpPr>
              <p:cNvPr id="40" name="Google Shape;40;p24"/>
              <p:cNvCxnSpPr/>
              <p:nvPr/>
            </p:nvCxnSpPr>
            <p:spPr>
              <a:xfrm rot="10800000">
                <a:off x="-109730" y="1929384"/>
                <a:ext cx="91440" cy="0"/>
              </a:xfrm>
              <a:prstGeom prst="straightConnector1">
                <a:avLst/>
              </a:prstGeom>
              <a:noFill/>
              <a:ln w="9525" cap="flat" cmpd="sng">
                <a:solidFill>
                  <a:srgbClr val="BEBEBE"/>
                </a:solidFill>
                <a:prstDash val="solid"/>
                <a:round/>
                <a:headEnd type="none" w="sm" len="sm"/>
                <a:tailEnd type="none" w="sm" len="sm"/>
              </a:ln>
            </p:spPr>
          </p:cxnSp>
          <p:cxnSp>
            <p:nvCxnSpPr>
              <p:cNvPr id="41" name="Google Shape;41;p24"/>
              <p:cNvCxnSpPr/>
              <p:nvPr/>
            </p:nvCxnSpPr>
            <p:spPr>
              <a:xfrm rot="10800000">
                <a:off x="-109730" y="2570990"/>
                <a:ext cx="91440" cy="0"/>
              </a:xfrm>
              <a:prstGeom prst="straightConnector1">
                <a:avLst/>
              </a:prstGeom>
              <a:noFill/>
              <a:ln w="9525" cap="flat" cmpd="sng">
                <a:solidFill>
                  <a:srgbClr val="BEBEBE"/>
                </a:solidFill>
                <a:prstDash val="solid"/>
                <a:round/>
                <a:headEnd type="none" w="sm" len="sm"/>
                <a:tailEnd type="none" w="sm" len="sm"/>
              </a:ln>
            </p:spPr>
          </p:cxnSp>
          <p:cxnSp>
            <p:nvCxnSpPr>
              <p:cNvPr id="42" name="Google Shape;42;p24"/>
              <p:cNvCxnSpPr/>
              <p:nvPr/>
            </p:nvCxnSpPr>
            <p:spPr>
              <a:xfrm rot="10800000">
                <a:off x="-109730" y="3209544"/>
                <a:ext cx="91440" cy="0"/>
              </a:xfrm>
              <a:prstGeom prst="straightConnector1">
                <a:avLst/>
              </a:prstGeom>
              <a:noFill/>
              <a:ln w="9525" cap="flat" cmpd="sng">
                <a:solidFill>
                  <a:srgbClr val="BEBEBE"/>
                </a:solidFill>
                <a:prstDash val="solid"/>
                <a:round/>
                <a:headEnd type="none" w="sm" len="sm"/>
                <a:tailEnd type="none" w="sm" len="sm"/>
              </a:ln>
            </p:spPr>
          </p:cxnSp>
          <p:cxnSp>
            <p:nvCxnSpPr>
              <p:cNvPr id="43" name="Google Shape;43;p24"/>
              <p:cNvCxnSpPr/>
              <p:nvPr/>
            </p:nvCxnSpPr>
            <p:spPr>
              <a:xfrm rot="10800000">
                <a:off x="-109730" y="3849624"/>
                <a:ext cx="91440" cy="0"/>
              </a:xfrm>
              <a:prstGeom prst="straightConnector1">
                <a:avLst/>
              </a:prstGeom>
              <a:noFill/>
              <a:ln w="9525" cap="flat" cmpd="sng">
                <a:solidFill>
                  <a:srgbClr val="BEBEBE"/>
                </a:solidFill>
                <a:prstDash val="solid"/>
                <a:round/>
                <a:headEnd type="none" w="sm" len="sm"/>
                <a:tailEnd type="none" w="sm" len="sm"/>
              </a:ln>
            </p:spPr>
          </p:cxnSp>
          <p:cxnSp>
            <p:nvCxnSpPr>
              <p:cNvPr id="44" name="Google Shape;44;p24"/>
              <p:cNvCxnSpPr/>
              <p:nvPr/>
            </p:nvCxnSpPr>
            <p:spPr>
              <a:xfrm rot="10800000">
                <a:off x="-109730" y="4494276"/>
                <a:ext cx="91440" cy="0"/>
              </a:xfrm>
              <a:prstGeom prst="straightConnector1">
                <a:avLst/>
              </a:prstGeom>
              <a:noFill/>
              <a:ln w="9525" cap="flat" cmpd="sng">
                <a:solidFill>
                  <a:srgbClr val="BEBEBE"/>
                </a:solidFill>
                <a:prstDash val="solid"/>
                <a:round/>
                <a:headEnd type="none" w="sm" len="sm"/>
                <a:tailEnd type="none" w="sm" len="sm"/>
              </a:ln>
            </p:spPr>
          </p:cxnSp>
          <p:cxnSp>
            <p:nvCxnSpPr>
              <p:cNvPr id="45" name="Google Shape;45;p24"/>
              <p:cNvCxnSpPr/>
              <p:nvPr/>
            </p:nvCxnSpPr>
            <p:spPr>
              <a:xfrm rot="10800000">
                <a:off x="-109730" y="237744"/>
                <a:ext cx="91440" cy="0"/>
              </a:xfrm>
              <a:prstGeom prst="straightConnector1">
                <a:avLst/>
              </a:prstGeom>
              <a:noFill/>
              <a:ln w="9525" cap="flat" cmpd="sng">
                <a:solidFill>
                  <a:srgbClr val="BEBEBE"/>
                </a:solidFill>
                <a:prstDash val="solid"/>
                <a:round/>
                <a:headEnd type="none" w="sm" len="sm"/>
                <a:tailEnd type="none" w="sm" len="sm"/>
              </a:ln>
            </p:spPr>
          </p:cxnSp>
          <p:cxnSp>
            <p:nvCxnSpPr>
              <p:cNvPr id="46" name="Google Shape;46;p24"/>
              <p:cNvCxnSpPr/>
              <p:nvPr/>
            </p:nvCxnSpPr>
            <p:spPr>
              <a:xfrm rot="10800000">
                <a:off x="-109730" y="4902200"/>
                <a:ext cx="91440" cy="0"/>
              </a:xfrm>
              <a:prstGeom prst="straightConnector1">
                <a:avLst/>
              </a:prstGeom>
              <a:noFill/>
              <a:ln w="9525" cap="flat" cmpd="sng">
                <a:solidFill>
                  <a:srgbClr val="BEBEBE"/>
                </a:solidFill>
                <a:prstDash val="solid"/>
                <a:round/>
                <a:headEnd type="none" w="sm" len="sm"/>
                <a:tailEnd type="none" w="sm" len="sm"/>
              </a:ln>
            </p:spPr>
          </p:cxnSp>
        </p:grpSp>
        <p:grpSp>
          <p:nvGrpSpPr>
            <p:cNvPr id="47" name="Google Shape;47;p24"/>
            <p:cNvGrpSpPr/>
            <p:nvPr/>
          </p:nvGrpSpPr>
          <p:grpSpPr>
            <a:xfrm>
              <a:off x="9163050" y="237744"/>
              <a:ext cx="91440" cy="4663440"/>
              <a:chOff x="-109730" y="231394"/>
              <a:chExt cx="91440" cy="4663440"/>
            </a:xfrm>
          </p:grpSpPr>
          <p:cxnSp>
            <p:nvCxnSpPr>
              <p:cNvPr id="48" name="Google Shape;48;p24"/>
              <p:cNvCxnSpPr/>
              <p:nvPr/>
            </p:nvCxnSpPr>
            <p:spPr>
              <a:xfrm rot="10800000">
                <a:off x="-109730" y="647446"/>
                <a:ext cx="91440" cy="0"/>
              </a:xfrm>
              <a:prstGeom prst="straightConnector1">
                <a:avLst/>
              </a:prstGeom>
              <a:noFill/>
              <a:ln w="9525" cap="flat" cmpd="sng">
                <a:solidFill>
                  <a:srgbClr val="BEBEBE"/>
                </a:solidFill>
                <a:prstDash val="solid"/>
                <a:round/>
                <a:headEnd type="none" w="sm" len="sm"/>
                <a:tailEnd type="none" w="sm" len="sm"/>
              </a:ln>
            </p:spPr>
          </p:cxnSp>
          <p:cxnSp>
            <p:nvCxnSpPr>
              <p:cNvPr id="49" name="Google Shape;49;p24"/>
              <p:cNvCxnSpPr/>
              <p:nvPr/>
            </p:nvCxnSpPr>
            <p:spPr>
              <a:xfrm rot="10800000">
                <a:off x="-109730" y="1282954"/>
                <a:ext cx="91440" cy="0"/>
              </a:xfrm>
              <a:prstGeom prst="straightConnector1">
                <a:avLst/>
              </a:prstGeom>
              <a:noFill/>
              <a:ln w="9525" cap="flat" cmpd="sng">
                <a:solidFill>
                  <a:srgbClr val="BEBEBE"/>
                </a:solidFill>
                <a:prstDash val="solid"/>
                <a:round/>
                <a:headEnd type="none" w="sm" len="sm"/>
                <a:tailEnd type="none" w="sm" len="sm"/>
              </a:ln>
            </p:spPr>
          </p:cxnSp>
          <p:cxnSp>
            <p:nvCxnSpPr>
              <p:cNvPr id="50" name="Google Shape;50;p24"/>
              <p:cNvCxnSpPr/>
              <p:nvPr/>
            </p:nvCxnSpPr>
            <p:spPr>
              <a:xfrm rot="10800000">
                <a:off x="-109730" y="1923034"/>
                <a:ext cx="91440" cy="0"/>
              </a:xfrm>
              <a:prstGeom prst="straightConnector1">
                <a:avLst/>
              </a:prstGeom>
              <a:noFill/>
              <a:ln w="9525" cap="flat" cmpd="sng">
                <a:solidFill>
                  <a:srgbClr val="BEBEBE"/>
                </a:solidFill>
                <a:prstDash val="solid"/>
                <a:round/>
                <a:headEnd type="none" w="sm" len="sm"/>
                <a:tailEnd type="none" w="sm" len="sm"/>
              </a:ln>
            </p:spPr>
          </p:cxnSp>
          <p:cxnSp>
            <p:nvCxnSpPr>
              <p:cNvPr id="51" name="Google Shape;51;p24"/>
              <p:cNvCxnSpPr/>
              <p:nvPr/>
            </p:nvCxnSpPr>
            <p:spPr>
              <a:xfrm rot="10800000">
                <a:off x="-109730" y="2563114"/>
                <a:ext cx="91440" cy="0"/>
              </a:xfrm>
              <a:prstGeom prst="straightConnector1">
                <a:avLst/>
              </a:prstGeom>
              <a:noFill/>
              <a:ln w="9525" cap="flat" cmpd="sng">
                <a:solidFill>
                  <a:srgbClr val="BEBEBE"/>
                </a:solidFill>
                <a:prstDash val="solid"/>
                <a:round/>
                <a:headEnd type="none" w="sm" len="sm"/>
                <a:tailEnd type="none" w="sm" len="sm"/>
              </a:ln>
            </p:spPr>
          </p:cxnSp>
          <p:cxnSp>
            <p:nvCxnSpPr>
              <p:cNvPr id="52" name="Google Shape;52;p24"/>
              <p:cNvCxnSpPr/>
              <p:nvPr/>
            </p:nvCxnSpPr>
            <p:spPr>
              <a:xfrm rot="10800000">
                <a:off x="-109730" y="3203194"/>
                <a:ext cx="91440" cy="0"/>
              </a:xfrm>
              <a:prstGeom prst="straightConnector1">
                <a:avLst/>
              </a:prstGeom>
              <a:noFill/>
              <a:ln w="9525" cap="flat" cmpd="sng">
                <a:solidFill>
                  <a:srgbClr val="BEBEBE"/>
                </a:solidFill>
                <a:prstDash val="solid"/>
                <a:round/>
                <a:headEnd type="none" w="sm" len="sm"/>
                <a:tailEnd type="none" w="sm" len="sm"/>
              </a:ln>
            </p:spPr>
          </p:cxnSp>
          <p:cxnSp>
            <p:nvCxnSpPr>
              <p:cNvPr id="53" name="Google Shape;53;p24"/>
              <p:cNvCxnSpPr/>
              <p:nvPr/>
            </p:nvCxnSpPr>
            <p:spPr>
              <a:xfrm rot="10800000">
                <a:off x="-109730" y="3843274"/>
                <a:ext cx="91440" cy="0"/>
              </a:xfrm>
              <a:prstGeom prst="straightConnector1">
                <a:avLst/>
              </a:prstGeom>
              <a:noFill/>
              <a:ln w="9525" cap="flat" cmpd="sng">
                <a:solidFill>
                  <a:srgbClr val="BEBEBE"/>
                </a:solidFill>
                <a:prstDash val="solid"/>
                <a:round/>
                <a:headEnd type="none" w="sm" len="sm"/>
                <a:tailEnd type="none" w="sm" len="sm"/>
              </a:ln>
            </p:spPr>
          </p:cxnSp>
          <p:cxnSp>
            <p:nvCxnSpPr>
              <p:cNvPr id="54" name="Google Shape;54;p24"/>
              <p:cNvCxnSpPr/>
              <p:nvPr/>
            </p:nvCxnSpPr>
            <p:spPr>
              <a:xfrm rot="10800000">
                <a:off x="-109730" y="4487926"/>
                <a:ext cx="91440" cy="0"/>
              </a:xfrm>
              <a:prstGeom prst="straightConnector1">
                <a:avLst/>
              </a:prstGeom>
              <a:noFill/>
              <a:ln w="9525" cap="flat" cmpd="sng">
                <a:solidFill>
                  <a:srgbClr val="BEBEBE"/>
                </a:solidFill>
                <a:prstDash val="solid"/>
                <a:round/>
                <a:headEnd type="none" w="sm" len="sm"/>
                <a:tailEnd type="none" w="sm" len="sm"/>
              </a:ln>
            </p:spPr>
          </p:cxnSp>
          <p:cxnSp>
            <p:nvCxnSpPr>
              <p:cNvPr id="55" name="Google Shape;55;p24"/>
              <p:cNvCxnSpPr/>
              <p:nvPr/>
            </p:nvCxnSpPr>
            <p:spPr>
              <a:xfrm rot="10800000">
                <a:off x="-109730" y="231394"/>
                <a:ext cx="91440" cy="0"/>
              </a:xfrm>
              <a:prstGeom prst="straightConnector1">
                <a:avLst/>
              </a:prstGeom>
              <a:noFill/>
              <a:ln w="9525" cap="flat" cmpd="sng">
                <a:solidFill>
                  <a:srgbClr val="BEBEBE"/>
                </a:solidFill>
                <a:prstDash val="solid"/>
                <a:round/>
                <a:headEnd type="none" w="sm" len="sm"/>
                <a:tailEnd type="none" w="sm" len="sm"/>
              </a:ln>
            </p:spPr>
          </p:cxnSp>
          <p:cxnSp>
            <p:nvCxnSpPr>
              <p:cNvPr id="56" name="Google Shape;56;p24"/>
              <p:cNvCxnSpPr/>
              <p:nvPr/>
            </p:nvCxnSpPr>
            <p:spPr>
              <a:xfrm rot="10800000">
                <a:off x="-109730" y="4894834"/>
                <a:ext cx="91440" cy="0"/>
              </a:xfrm>
              <a:prstGeom prst="straightConnector1">
                <a:avLst/>
              </a:prstGeom>
              <a:noFill/>
              <a:ln w="9525" cap="flat" cmpd="sng">
                <a:solidFill>
                  <a:srgbClr val="BEBEBE"/>
                </a:solidFill>
                <a:prstDash val="solid"/>
                <a:round/>
                <a:headEnd type="none" w="sm" len="sm"/>
                <a:tailEnd type="none" w="sm" len="sm"/>
              </a:ln>
            </p:spPr>
          </p:cxnSp>
        </p:gr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towardsdatascience.com/policy-gradients-in-reinforcement-learning-explained-ecec7df94245#:~:text=Policy%20gradient%20update%20rule.,%E2%88%87_%CE%B8%20J(%CE%B8)"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
          <p:cNvSpPr txBox="1">
            <a:spLocks noGrp="1"/>
          </p:cNvSpPr>
          <p:nvPr>
            <p:ph type="ftr" idx="11"/>
          </p:nvPr>
        </p:nvSpPr>
        <p:spPr>
          <a:xfrm>
            <a:off x="228666" y="4787900"/>
            <a:ext cx="4114735" cy="166687"/>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600"/>
              <a:buFont typeface="IBM Plex Sans"/>
              <a:buNone/>
            </a:pPr>
            <a:r>
              <a:rPr lang="en-US"/>
              <a:t>IBM Quantum / © 2020 IBM Corporation</a:t>
            </a:r>
            <a:endParaRPr/>
          </a:p>
        </p:txBody>
      </p:sp>
      <p:sp>
        <p:nvSpPr>
          <p:cNvPr id="304" name="Google Shape;304;p1"/>
          <p:cNvSpPr txBox="1">
            <a:spLocks noGrp="1"/>
          </p:cNvSpPr>
          <p:nvPr>
            <p:ph type="title"/>
          </p:nvPr>
        </p:nvSpPr>
        <p:spPr>
          <a:xfrm>
            <a:off x="210289" y="201175"/>
            <a:ext cx="8079900" cy="1454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a:solidFill>
                  <a:schemeClr val="lt2"/>
                </a:solidFill>
              </a:rPr>
              <a:t>#35: Open Quantum systems and master equation implementation through reinforcement learning</a:t>
            </a:r>
            <a:endParaRPr/>
          </a:p>
        </p:txBody>
      </p:sp>
      <p:sp>
        <p:nvSpPr>
          <p:cNvPr id="305" name="Google Shape;305;p1"/>
          <p:cNvSpPr txBox="1"/>
          <p:nvPr/>
        </p:nvSpPr>
        <p:spPr>
          <a:xfrm>
            <a:off x="76800" y="1393700"/>
            <a:ext cx="6781200" cy="3673313"/>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1100"/>
              </a:spcBef>
              <a:spcAft>
                <a:spcPts val="0"/>
              </a:spcAft>
              <a:buClr>
                <a:schemeClr val="dk2"/>
              </a:buClr>
              <a:buSzPts val="1100"/>
              <a:buFont typeface="Arial"/>
              <a:buNone/>
            </a:pPr>
            <a:endParaRPr dirty="0">
              <a:solidFill>
                <a:schemeClr val="lt1"/>
              </a:solidFill>
              <a:latin typeface="IBM Plex Sans"/>
              <a:ea typeface="IBM Plex Sans"/>
              <a:cs typeface="IBM Plex Sans"/>
              <a:sym typeface="IBM Plex Sans"/>
            </a:endParaRPr>
          </a:p>
          <a:p>
            <a:pPr marL="0" marR="0" lvl="0" indent="0" algn="l" rtl="0">
              <a:lnSpc>
                <a:spcPct val="110000"/>
              </a:lnSpc>
              <a:spcBef>
                <a:spcPts val="1100"/>
              </a:spcBef>
              <a:spcAft>
                <a:spcPts val="0"/>
              </a:spcAft>
              <a:buClr>
                <a:schemeClr val="dk2"/>
              </a:buClr>
              <a:buSzPts val="1100"/>
              <a:buFont typeface="Arial"/>
              <a:buNone/>
            </a:pPr>
            <a:r>
              <a:rPr lang="en-US" sz="1600" dirty="0">
                <a:solidFill>
                  <a:schemeClr val="lt1"/>
                </a:solidFill>
                <a:latin typeface="IBM Plex Sans"/>
                <a:ea typeface="IBM Plex Sans"/>
                <a:cs typeface="IBM Plex Sans"/>
                <a:sym typeface="IBM Plex Sans"/>
              </a:rPr>
              <a:t>               Mentor: Abhijit Mitra</a:t>
            </a:r>
            <a:endParaRPr sz="1600" dirty="0">
              <a:solidFill>
                <a:schemeClr val="lt1"/>
              </a:solidFill>
              <a:latin typeface="IBM Plex Sans"/>
              <a:ea typeface="IBM Plex Sans"/>
              <a:cs typeface="IBM Plex Sans"/>
              <a:sym typeface="IBM Plex Sans"/>
            </a:endParaRPr>
          </a:p>
          <a:p>
            <a:pPr marL="0" marR="0" lvl="0" indent="0" algn="l" rtl="0">
              <a:lnSpc>
                <a:spcPct val="110000"/>
              </a:lnSpc>
              <a:spcBef>
                <a:spcPts val="1100"/>
              </a:spcBef>
              <a:spcAft>
                <a:spcPts val="0"/>
              </a:spcAft>
              <a:buClr>
                <a:schemeClr val="dk2"/>
              </a:buClr>
              <a:buSzPts val="1100"/>
              <a:buFont typeface="Arial"/>
              <a:buNone/>
            </a:pPr>
            <a:endParaRPr sz="1600" dirty="0">
              <a:solidFill>
                <a:schemeClr val="lt1"/>
              </a:solidFill>
              <a:latin typeface="IBM Plex Sans"/>
              <a:ea typeface="IBM Plex Sans"/>
              <a:cs typeface="IBM Plex Sans"/>
              <a:sym typeface="IBM Plex Sans"/>
            </a:endParaRPr>
          </a:p>
          <a:p>
            <a:pPr marL="0" marR="0" lvl="0" indent="0" algn="l" rtl="0">
              <a:lnSpc>
                <a:spcPct val="110000"/>
              </a:lnSpc>
              <a:spcBef>
                <a:spcPts val="1100"/>
              </a:spcBef>
              <a:spcAft>
                <a:spcPts val="0"/>
              </a:spcAft>
              <a:buSzPts val="1100"/>
              <a:buNone/>
            </a:pPr>
            <a:r>
              <a:rPr lang="en-US" sz="1600" dirty="0">
                <a:solidFill>
                  <a:schemeClr val="lt1"/>
                </a:solidFill>
                <a:latin typeface="IBM Plex Sans"/>
                <a:ea typeface="IBM Plex Sans"/>
                <a:cs typeface="IBM Plex Sans"/>
                <a:sym typeface="IBM Plex Sans"/>
              </a:rPr>
              <a:t>          	Mentees:  </a:t>
            </a:r>
            <a:endParaRPr sz="1600" dirty="0">
              <a:solidFill>
                <a:schemeClr val="lt1"/>
              </a:solidFill>
              <a:latin typeface="IBM Plex Sans"/>
              <a:ea typeface="IBM Plex Sans"/>
              <a:cs typeface="IBM Plex Sans"/>
              <a:sym typeface="IBM Plex Sans"/>
            </a:endParaRPr>
          </a:p>
          <a:p>
            <a:pPr marL="0" marR="0" lvl="0" indent="0" algn="l" rtl="0">
              <a:lnSpc>
                <a:spcPct val="110000"/>
              </a:lnSpc>
              <a:spcBef>
                <a:spcPts val="1100"/>
              </a:spcBef>
              <a:spcAft>
                <a:spcPts val="0"/>
              </a:spcAft>
              <a:buClr>
                <a:schemeClr val="dk2"/>
              </a:buClr>
              <a:buSzPts val="1100"/>
              <a:buFont typeface="Arial"/>
              <a:buNone/>
            </a:pPr>
            <a:r>
              <a:rPr lang="en-US" sz="1600" dirty="0">
                <a:solidFill>
                  <a:schemeClr val="lt1"/>
                </a:solidFill>
                <a:latin typeface="IBM Plex Sans"/>
                <a:ea typeface="IBM Plex Sans"/>
                <a:cs typeface="IBM Plex Sans"/>
                <a:sym typeface="IBM Plex Sans"/>
              </a:rPr>
              <a:t>                             	Alberto Maldonado</a:t>
            </a:r>
            <a:endParaRPr sz="1600" dirty="0">
              <a:solidFill>
                <a:schemeClr val="lt1"/>
              </a:solidFill>
              <a:latin typeface="IBM Plex Sans"/>
              <a:ea typeface="IBM Plex Sans"/>
              <a:cs typeface="IBM Plex Sans"/>
              <a:sym typeface="IBM Plex Sans"/>
            </a:endParaRPr>
          </a:p>
          <a:p>
            <a:pPr marL="0" marR="0" lvl="0" indent="0" algn="l" rtl="0">
              <a:lnSpc>
                <a:spcPct val="110000"/>
              </a:lnSpc>
              <a:spcBef>
                <a:spcPts val="1100"/>
              </a:spcBef>
              <a:spcAft>
                <a:spcPts val="0"/>
              </a:spcAft>
              <a:buClr>
                <a:schemeClr val="dk2"/>
              </a:buClr>
              <a:buSzPts val="1100"/>
              <a:buFont typeface="Arial"/>
              <a:buNone/>
            </a:pPr>
            <a:r>
              <a:rPr lang="en-US" sz="1600" dirty="0">
                <a:solidFill>
                  <a:schemeClr val="lt1"/>
                </a:solidFill>
                <a:latin typeface="IBM Plex Sans"/>
                <a:ea typeface="IBM Plex Sans"/>
                <a:cs typeface="IBM Plex Sans"/>
                <a:sym typeface="IBM Plex Sans"/>
              </a:rPr>
              <a:t>                           	</a:t>
            </a:r>
            <a:r>
              <a:rPr lang="en-US" sz="1600" dirty="0" err="1">
                <a:solidFill>
                  <a:schemeClr val="lt1"/>
                </a:solidFill>
                <a:latin typeface="IBM Plex Sans"/>
                <a:ea typeface="IBM Plex Sans"/>
                <a:cs typeface="IBM Plex Sans"/>
                <a:sym typeface="IBM Plex Sans"/>
              </a:rPr>
              <a:t>Shivam</a:t>
            </a:r>
            <a:r>
              <a:rPr lang="en-US" sz="1600" dirty="0">
                <a:solidFill>
                  <a:schemeClr val="lt1"/>
                </a:solidFill>
                <a:latin typeface="IBM Plex Sans"/>
                <a:ea typeface="IBM Plex Sans"/>
                <a:cs typeface="IBM Plex Sans"/>
                <a:sym typeface="IBM Plex Sans"/>
              </a:rPr>
              <a:t> </a:t>
            </a:r>
            <a:r>
              <a:rPr lang="en-US" sz="1600" dirty="0" err="1">
                <a:solidFill>
                  <a:schemeClr val="lt1"/>
                </a:solidFill>
                <a:latin typeface="IBM Plex Sans"/>
                <a:ea typeface="IBM Plex Sans"/>
                <a:cs typeface="IBM Plex Sans"/>
                <a:sym typeface="IBM Plex Sans"/>
              </a:rPr>
              <a:t>Sawarn</a:t>
            </a:r>
            <a:endParaRPr lang="en-US" sz="1600" dirty="0">
              <a:solidFill>
                <a:schemeClr val="lt1"/>
              </a:solidFill>
              <a:latin typeface="IBM Plex Sans"/>
              <a:ea typeface="IBM Plex Sans"/>
              <a:cs typeface="IBM Plex Sans"/>
              <a:sym typeface="IBM Plex Sans"/>
            </a:endParaRPr>
          </a:p>
          <a:p>
            <a:pPr marL="0" marR="0" lvl="0" indent="0" algn="l" rtl="0">
              <a:lnSpc>
                <a:spcPct val="110000"/>
              </a:lnSpc>
              <a:spcBef>
                <a:spcPts val="1100"/>
              </a:spcBef>
              <a:spcAft>
                <a:spcPts val="0"/>
              </a:spcAft>
              <a:buClr>
                <a:schemeClr val="dk2"/>
              </a:buClr>
              <a:buSzPts val="1100"/>
              <a:buFont typeface="Arial"/>
              <a:buNone/>
            </a:pPr>
            <a:r>
              <a:rPr lang="en-US" sz="1600" dirty="0">
                <a:solidFill>
                  <a:schemeClr val="lt1"/>
                </a:solidFill>
                <a:latin typeface="IBM Plex Sans"/>
                <a:ea typeface="IBM Plex Sans"/>
                <a:cs typeface="IBM Plex Sans"/>
                <a:sym typeface="IBM Plex Sans"/>
              </a:rPr>
              <a:t>                           	</a:t>
            </a:r>
            <a:r>
              <a:rPr lang="en-US" sz="1600" dirty="0" err="1">
                <a:solidFill>
                  <a:schemeClr val="lt1"/>
                </a:solidFill>
                <a:latin typeface="IBM Plex Sans"/>
                <a:ea typeface="IBM Plex Sans"/>
                <a:cs typeface="IBM Plex Sans"/>
                <a:sym typeface="IBM Plex Sans"/>
              </a:rPr>
              <a:t>Vaibhaw</a:t>
            </a:r>
            <a:r>
              <a:rPr lang="en-US" sz="1600" dirty="0">
                <a:solidFill>
                  <a:schemeClr val="lt1"/>
                </a:solidFill>
                <a:latin typeface="IBM Plex Sans"/>
                <a:ea typeface="IBM Plex Sans"/>
                <a:cs typeface="IBM Plex Sans"/>
                <a:sym typeface="IBM Plex Sans"/>
              </a:rPr>
              <a:t> Kumar</a:t>
            </a:r>
          </a:p>
          <a:p>
            <a:pPr marL="0" marR="0" lvl="0" indent="0" algn="l" rtl="0">
              <a:lnSpc>
                <a:spcPct val="110000"/>
              </a:lnSpc>
              <a:spcBef>
                <a:spcPts val="1100"/>
              </a:spcBef>
              <a:spcAft>
                <a:spcPts val="0"/>
              </a:spcAft>
              <a:buClr>
                <a:schemeClr val="dk2"/>
              </a:buClr>
              <a:buSzPts val="1100"/>
              <a:buFont typeface="Arial"/>
              <a:buNone/>
            </a:pPr>
            <a:r>
              <a:rPr lang="en-US" sz="1600" dirty="0">
                <a:solidFill>
                  <a:schemeClr val="lt1"/>
                </a:solidFill>
                <a:latin typeface="IBM Plex Sans"/>
                <a:ea typeface="IBM Plex Sans"/>
                <a:cs typeface="IBM Plex Sans"/>
                <a:sym typeface="IBM Plex Sans"/>
              </a:rPr>
              <a:t>                           	Kavitha Yogaraj</a:t>
            </a:r>
          </a:p>
          <a:p>
            <a:pPr marL="0" marR="0" lvl="0" indent="0" algn="l" rtl="0">
              <a:lnSpc>
                <a:spcPct val="110000"/>
              </a:lnSpc>
              <a:spcBef>
                <a:spcPts val="1100"/>
              </a:spcBef>
              <a:spcAft>
                <a:spcPts val="0"/>
              </a:spcAft>
              <a:buSzPts val="1100"/>
              <a:buNone/>
            </a:pPr>
            <a:r>
              <a:rPr lang="en-US" sz="1600" dirty="0">
                <a:solidFill>
                  <a:schemeClr val="lt1"/>
                </a:solidFill>
                <a:latin typeface="IBM Plex Sans"/>
                <a:ea typeface="IBM Plex Sans"/>
                <a:cs typeface="IBM Plex Sans"/>
                <a:sym typeface="IBM Plex Sans"/>
              </a:rPr>
              <a:t>                           	</a:t>
            </a:r>
            <a:r>
              <a:rPr lang="en-US" sz="1600" dirty="0" err="1">
                <a:solidFill>
                  <a:schemeClr val="lt1"/>
                </a:solidFill>
                <a:latin typeface="IBM Plex Sans"/>
                <a:ea typeface="IBM Plex Sans"/>
                <a:cs typeface="IBM Plex Sans"/>
                <a:sym typeface="IBM Plex Sans"/>
              </a:rPr>
              <a:t>Gayathree</a:t>
            </a:r>
            <a:r>
              <a:rPr lang="en-US" sz="1600" dirty="0">
                <a:solidFill>
                  <a:schemeClr val="lt1"/>
                </a:solidFill>
                <a:latin typeface="IBM Plex Sans"/>
                <a:ea typeface="IBM Plex Sans"/>
                <a:cs typeface="IBM Plex Sans"/>
                <a:sym typeface="IBM Plex Sans"/>
              </a:rPr>
              <a:t> M. Vinod</a:t>
            </a:r>
            <a:endParaRPr sz="1300" dirty="0">
              <a:solidFill>
                <a:schemeClr val="lt1"/>
              </a:solidFill>
              <a:latin typeface="IBM Plex Sans"/>
              <a:ea typeface="IBM Plex Sans"/>
              <a:cs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ff8b241a2f_0_93"/>
          <p:cNvSpPr txBox="1">
            <a:spLocks noGrp="1"/>
          </p:cNvSpPr>
          <p:nvPr>
            <p:ph type="ftr" idx="11"/>
          </p:nvPr>
        </p:nvSpPr>
        <p:spPr>
          <a:xfrm>
            <a:off x="228666" y="4787900"/>
            <a:ext cx="4114800" cy="1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600"/>
              <a:buFont typeface="IBM Plex Sans"/>
              <a:buNone/>
            </a:pPr>
            <a:r>
              <a:rPr lang="en-US"/>
              <a:t>IBM Quantum / © 2020 IBM Corporation</a:t>
            </a:r>
            <a:endParaRPr/>
          </a:p>
        </p:txBody>
      </p:sp>
      <p:sp>
        <p:nvSpPr>
          <p:cNvPr id="342" name="Google Shape;342;gff8b241a2f_0_93"/>
          <p:cNvSpPr txBox="1">
            <a:spLocks noGrp="1"/>
          </p:cNvSpPr>
          <p:nvPr>
            <p:ph type="sldNum" idx="12"/>
          </p:nvPr>
        </p:nvSpPr>
        <p:spPr>
          <a:xfrm>
            <a:off x="7086601" y="4787900"/>
            <a:ext cx="1828800" cy="166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343" name="Google Shape;343;gff8b241a2f_0_93"/>
          <p:cNvSpPr/>
          <p:nvPr/>
        </p:nvSpPr>
        <p:spPr>
          <a:xfrm>
            <a:off x="153594" y="749003"/>
            <a:ext cx="8591100" cy="1936200"/>
          </a:xfrm>
          <a:prstGeom prst="rect">
            <a:avLst/>
          </a:prstGeom>
          <a:solidFill>
            <a:schemeClr val="accent1"/>
          </a:solidFill>
          <a:ln>
            <a:noFill/>
          </a:ln>
        </p:spPr>
        <p:txBody>
          <a:bodyPr spcFirstLastPara="1" wrap="square" lIns="36000" tIns="36000" rIns="36000" bIns="36000" anchor="t" anchorCtr="0">
            <a:noAutofit/>
          </a:bodyPr>
          <a:lstStyle/>
          <a:p>
            <a:pPr marL="0" marR="0" lvl="0" indent="0" algn="l" rtl="0">
              <a:lnSpc>
                <a:spcPct val="90000"/>
              </a:lnSpc>
              <a:spcBef>
                <a:spcPts val="0"/>
              </a:spcBef>
              <a:spcAft>
                <a:spcPts val="0"/>
              </a:spcAft>
              <a:buClr>
                <a:schemeClr val="lt1"/>
              </a:buClr>
              <a:buSzPts val="1400"/>
              <a:buFont typeface="IBM Plex Sans"/>
              <a:buNone/>
            </a:pPr>
            <a:endParaRPr sz="1400" b="0" i="0" u="none" strike="noStrike" cap="none">
              <a:solidFill>
                <a:schemeClr val="dk1"/>
              </a:solidFill>
              <a:latin typeface="IBM Plex Sans"/>
              <a:ea typeface="IBM Plex Sans"/>
              <a:cs typeface="IBM Plex Sans"/>
              <a:sym typeface="IBM Plex Sans"/>
            </a:endParaRPr>
          </a:p>
        </p:txBody>
      </p:sp>
      <p:sp>
        <p:nvSpPr>
          <p:cNvPr id="344" name="Google Shape;344;gff8b241a2f_0_93"/>
          <p:cNvSpPr txBox="1"/>
          <p:nvPr/>
        </p:nvSpPr>
        <p:spPr>
          <a:xfrm>
            <a:off x="495550" y="869893"/>
            <a:ext cx="7644000" cy="1752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1100"/>
              </a:spcBef>
              <a:spcAft>
                <a:spcPts val="0"/>
              </a:spcAft>
              <a:buClr>
                <a:schemeClr val="dk2"/>
              </a:buClr>
              <a:buSzPts val="1100"/>
              <a:buFont typeface="Arial"/>
              <a:buNone/>
            </a:pPr>
            <a:r>
              <a:rPr lang="en-US" sz="1800" i="1">
                <a:solidFill>
                  <a:schemeClr val="lt1"/>
                </a:solidFill>
                <a:latin typeface="IBM Plex Sans"/>
                <a:ea typeface="IBM Plex Sans"/>
                <a:cs typeface="IBM Plex Sans"/>
                <a:sym typeface="IBM Plex Sans"/>
              </a:rPr>
              <a:t>Objectives:</a:t>
            </a:r>
            <a:endParaRPr sz="1800" i="1">
              <a:solidFill>
                <a:schemeClr val="lt1"/>
              </a:solidFill>
              <a:latin typeface="IBM Plex Sans"/>
              <a:ea typeface="IBM Plex Sans"/>
              <a:cs typeface="IBM Plex Sans"/>
              <a:sym typeface="IBM Plex Sans"/>
            </a:endParaRPr>
          </a:p>
          <a:p>
            <a:pPr marL="457200" marR="0" lvl="0" indent="-342900" algn="l" rtl="0">
              <a:lnSpc>
                <a:spcPct val="130000"/>
              </a:lnSpc>
              <a:spcBef>
                <a:spcPts val="1100"/>
              </a:spcBef>
              <a:spcAft>
                <a:spcPts val="0"/>
              </a:spcAft>
              <a:buClr>
                <a:schemeClr val="lt1"/>
              </a:buClr>
              <a:buSzPts val="1800"/>
              <a:buFont typeface="IBM Plex Sans"/>
              <a:buChar char="●"/>
            </a:pPr>
            <a:r>
              <a:rPr lang="en-US" sz="1800" i="1">
                <a:solidFill>
                  <a:schemeClr val="lt1"/>
                </a:solidFill>
                <a:latin typeface="IBM Plex Sans"/>
                <a:ea typeface="IBM Plex Sans"/>
                <a:cs typeface="IBM Plex Sans"/>
                <a:sym typeface="IBM Plex Sans"/>
              </a:rPr>
              <a:t>Replicate the code in the paper using OpenAI Gym and Qiskit.</a:t>
            </a:r>
            <a:endParaRPr sz="1800" i="1">
              <a:solidFill>
                <a:schemeClr val="lt1"/>
              </a:solidFill>
              <a:latin typeface="IBM Plex Sans"/>
              <a:ea typeface="IBM Plex Sans"/>
              <a:cs typeface="IBM Plex Sans"/>
              <a:sym typeface="IBM Plex Sans"/>
            </a:endParaRPr>
          </a:p>
          <a:p>
            <a:pPr marL="457200" marR="0" lvl="0" indent="-342900" algn="l" rtl="0">
              <a:lnSpc>
                <a:spcPct val="130000"/>
              </a:lnSpc>
              <a:spcBef>
                <a:spcPts val="0"/>
              </a:spcBef>
              <a:spcAft>
                <a:spcPts val="0"/>
              </a:spcAft>
              <a:buClr>
                <a:schemeClr val="lt1"/>
              </a:buClr>
              <a:buSzPts val="1800"/>
              <a:buFont typeface="IBM Plex Sans"/>
              <a:buChar char="●"/>
            </a:pPr>
            <a:r>
              <a:rPr lang="en-US" sz="1800" i="1">
                <a:solidFill>
                  <a:schemeClr val="lt1"/>
                </a:solidFill>
                <a:latin typeface="IBM Plex Sans"/>
                <a:ea typeface="IBM Plex Sans"/>
                <a:cs typeface="IBM Plex Sans"/>
                <a:sym typeface="IBM Plex Sans"/>
              </a:rPr>
              <a:t> Extend this application to describe the non-unitary part of the master equation through RL.</a:t>
            </a:r>
            <a:endParaRPr sz="1800" i="1">
              <a:solidFill>
                <a:schemeClr val="lt1"/>
              </a:solidFill>
              <a:latin typeface="IBM Plex Sans"/>
              <a:ea typeface="IBM Plex Sans"/>
              <a:cs typeface="IBM Plex Sans"/>
              <a:sym typeface="IBM Plex Sans"/>
            </a:endParaRPr>
          </a:p>
        </p:txBody>
      </p:sp>
      <p:sp>
        <p:nvSpPr>
          <p:cNvPr id="345" name="Google Shape;345;gff8b241a2f_0_93"/>
          <p:cNvSpPr/>
          <p:nvPr/>
        </p:nvSpPr>
        <p:spPr>
          <a:xfrm>
            <a:off x="153600" y="2768450"/>
            <a:ext cx="8591100" cy="1936200"/>
          </a:xfrm>
          <a:prstGeom prst="rect">
            <a:avLst/>
          </a:prstGeom>
          <a:solidFill>
            <a:schemeClr val="accent3"/>
          </a:solidFill>
          <a:ln>
            <a:noFill/>
          </a:ln>
        </p:spPr>
        <p:txBody>
          <a:bodyPr spcFirstLastPara="1" wrap="square" lIns="36000" tIns="36000" rIns="36000" bIns="36000" anchor="t" anchorCtr="0">
            <a:noAutofit/>
          </a:bodyPr>
          <a:lstStyle/>
          <a:p>
            <a:pPr marL="0" marR="0" lvl="0" indent="0" algn="l" rtl="0">
              <a:lnSpc>
                <a:spcPct val="90000"/>
              </a:lnSpc>
              <a:spcBef>
                <a:spcPts val="0"/>
              </a:spcBef>
              <a:spcAft>
                <a:spcPts val="0"/>
              </a:spcAft>
              <a:buClr>
                <a:schemeClr val="lt1"/>
              </a:buClr>
              <a:buSzPts val="1400"/>
              <a:buFont typeface="IBM Plex Sans"/>
              <a:buNone/>
            </a:pPr>
            <a:endParaRPr sz="1400" b="0" i="0" u="none" strike="noStrike" cap="none">
              <a:solidFill>
                <a:schemeClr val="dk1"/>
              </a:solidFill>
              <a:latin typeface="IBM Plex Sans"/>
              <a:ea typeface="IBM Plex Sans"/>
              <a:cs typeface="IBM Plex Sans"/>
              <a:sym typeface="IBM Plex Sans"/>
            </a:endParaRPr>
          </a:p>
        </p:txBody>
      </p:sp>
      <p:sp>
        <p:nvSpPr>
          <p:cNvPr id="346" name="Google Shape;346;gff8b241a2f_0_93"/>
          <p:cNvSpPr txBox="1"/>
          <p:nvPr/>
        </p:nvSpPr>
        <p:spPr>
          <a:xfrm>
            <a:off x="494815" y="2891396"/>
            <a:ext cx="7916100" cy="1777500"/>
          </a:xfrm>
          <a:prstGeom prst="rect">
            <a:avLst/>
          </a:prstGeom>
          <a:noFill/>
          <a:ln>
            <a:noFill/>
          </a:ln>
        </p:spPr>
        <p:txBody>
          <a:bodyPr spcFirstLastPara="1" wrap="square" lIns="0" tIns="0" rIns="0" bIns="0" anchor="t" anchorCtr="0">
            <a:normAutofit fontScale="25000" lnSpcReduction="20000"/>
          </a:bodyPr>
          <a:lstStyle/>
          <a:p>
            <a:pPr marL="0" marR="0" lvl="0" indent="0" algn="l" rtl="0">
              <a:lnSpc>
                <a:spcPct val="130000"/>
              </a:lnSpc>
              <a:spcBef>
                <a:spcPts val="1100"/>
              </a:spcBef>
              <a:spcAft>
                <a:spcPts val="0"/>
              </a:spcAft>
              <a:buClr>
                <a:schemeClr val="dk2"/>
              </a:buClr>
              <a:buSzPts val="275"/>
              <a:buFont typeface="Arial"/>
              <a:buNone/>
            </a:pPr>
            <a:r>
              <a:rPr lang="en-US" sz="7315" i="1">
                <a:solidFill>
                  <a:schemeClr val="lt2"/>
                </a:solidFill>
                <a:latin typeface="IBM Plex Sans"/>
                <a:ea typeface="IBM Plex Sans"/>
                <a:cs typeface="IBM Plex Sans"/>
                <a:sym typeface="IBM Plex Sans"/>
              </a:rPr>
              <a:t>Progress:</a:t>
            </a:r>
            <a:endParaRPr sz="7315" i="1">
              <a:solidFill>
                <a:schemeClr val="lt2"/>
              </a:solidFill>
              <a:latin typeface="IBM Plex Sans"/>
              <a:ea typeface="IBM Plex Sans"/>
              <a:cs typeface="IBM Plex Sans"/>
              <a:sym typeface="IBM Plex Sans"/>
            </a:endParaRPr>
          </a:p>
          <a:p>
            <a:pPr marL="457200" marR="0" lvl="0" indent="-344731" algn="l" rtl="0">
              <a:lnSpc>
                <a:spcPct val="130000"/>
              </a:lnSpc>
              <a:spcBef>
                <a:spcPts val="1100"/>
              </a:spcBef>
              <a:spcAft>
                <a:spcPts val="0"/>
              </a:spcAft>
              <a:buClr>
                <a:schemeClr val="lt2"/>
              </a:buClr>
              <a:buSzPct val="100000"/>
              <a:buFont typeface="IBM Plex Sans"/>
              <a:buChar char="●"/>
            </a:pPr>
            <a:r>
              <a:rPr lang="en-US" sz="7315" i="1">
                <a:solidFill>
                  <a:schemeClr val="lt2"/>
                </a:solidFill>
                <a:latin typeface="IBM Plex Sans"/>
                <a:ea typeface="IBM Plex Sans"/>
                <a:cs typeface="IBM Plex Sans"/>
                <a:sym typeface="IBM Plex Sans"/>
              </a:rPr>
              <a:t>Learning some simple instances of using OpenAI Gym and Qiskit for RL.</a:t>
            </a:r>
            <a:endParaRPr sz="7315" i="1">
              <a:solidFill>
                <a:schemeClr val="lt2"/>
              </a:solidFill>
              <a:latin typeface="IBM Plex Sans"/>
              <a:ea typeface="IBM Plex Sans"/>
              <a:cs typeface="IBM Plex Sans"/>
              <a:sym typeface="IBM Plex Sans"/>
            </a:endParaRPr>
          </a:p>
          <a:p>
            <a:pPr marL="457200" marR="0" lvl="0" indent="-344731" algn="l" rtl="0">
              <a:lnSpc>
                <a:spcPct val="130000"/>
              </a:lnSpc>
              <a:spcBef>
                <a:spcPts val="0"/>
              </a:spcBef>
              <a:spcAft>
                <a:spcPts val="0"/>
              </a:spcAft>
              <a:buClr>
                <a:schemeClr val="lt2"/>
              </a:buClr>
              <a:buSzPct val="100000"/>
              <a:buFont typeface="IBM Plex Sans"/>
              <a:buChar char="●"/>
            </a:pPr>
            <a:r>
              <a:rPr lang="en-US" sz="7315" i="1">
                <a:solidFill>
                  <a:schemeClr val="lt2"/>
                </a:solidFill>
                <a:latin typeface="IBM Plex Sans"/>
                <a:ea typeface="IBM Plex Sans"/>
                <a:cs typeface="IBM Plex Sans"/>
                <a:sym typeface="IBM Plex Sans"/>
              </a:rPr>
              <a:t>Exploring more details of open quantum systems.</a:t>
            </a:r>
            <a:endParaRPr sz="7315" i="1">
              <a:solidFill>
                <a:schemeClr val="lt2"/>
              </a:solidFill>
              <a:latin typeface="IBM Plex Sans"/>
              <a:ea typeface="IBM Plex Sans"/>
              <a:cs typeface="IBM Plex Sans"/>
              <a:sym typeface="IBM Plex Sans"/>
            </a:endParaRPr>
          </a:p>
          <a:p>
            <a:pPr marL="0" marR="0" lvl="0" indent="0" algn="l" rtl="0">
              <a:lnSpc>
                <a:spcPct val="130000"/>
              </a:lnSpc>
              <a:spcBef>
                <a:spcPts val="1100"/>
              </a:spcBef>
              <a:spcAft>
                <a:spcPts val="0"/>
              </a:spcAft>
              <a:buClr>
                <a:schemeClr val="dk2"/>
              </a:buClr>
              <a:buSzPct val="61111"/>
              <a:buFont typeface="Arial"/>
              <a:buNone/>
            </a:pPr>
            <a:endParaRPr sz="1800" i="1">
              <a:solidFill>
                <a:schemeClr val="lt2"/>
              </a:solidFill>
              <a:latin typeface="IBM Plex Sans"/>
              <a:ea typeface="IBM Plex Sans"/>
              <a:cs typeface="IBM Plex Sans"/>
              <a:sym typeface="IBM Plex Sans"/>
            </a:endParaRPr>
          </a:p>
          <a:p>
            <a:pPr marL="0" marR="0" lvl="0" indent="0" algn="l" rtl="0">
              <a:lnSpc>
                <a:spcPct val="130000"/>
              </a:lnSpc>
              <a:spcBef>
                <a:spcPts val="1100"/>
              </a:spcBef>
              <a:spcAft>
                <a:spcPts val="0"/>
              </a:spcAft>
              <a:buClr>
                <a:srgbClr val="6D6E70"/>
              </a:buClr>
              <a:buSzPct val="39999"/>
              <a:buFont typeface="Noto Sans Symbols"/>
              <a:buNone/>
            </a:pPr>
            <a:endParaRPr sz="1800" i="1">
              <a:solidFill>
                <a:schemeClr val="lt2"/>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ff8b241a2f_0_85"/>
          <p:cNvSpPr txBox="1"/>
          <p:nvPr/>
        </p:nvSpPr>
        <p:spPr>
          <a:xfrm>
            <a:off x="5653853" y="1589900"/>
            <a:ext cx="3302400" cy="829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900">
                <a:solidFill>
                  <a:schemeClr val="dk1"/>
                </a:solidFill>
                <a:latin typeface="IBM Plex Sans Light"/>
                <a:ea typeface="IBM Plex Sans Light"/>
                <a:cs typeface="IBM Plex Sans Light"/>
                <a:sym typeface="IBM Plex Sans Light"/>
              </a:rPr>
              <a:t>References</a:t>
            </a:r>
            <a:endParaRPr sz="1900">
              <a:solidFill>
                <a:schemeClr val="dk1"/>
              </a:solidFill>
              <a:latin typeface="IBM Plex Sans Light"/>
              <a:ea typeface="IBM Plex Sans Light"/>
              <a:cs typeface="IBM Plex Sans Light"/>
              <a:sym typeface="IBM Plex Sans Light"/>
            </a:endParaRPr>
          </a:p>
          <a:p>
            <a:pPr marL="0" marR="0" lvl="0" indent="0" algn="l" rtl="0">
              <a:lnSpc>
                <a:spcPct val="90000"/>
              </a:lnSpc>
              <a:spcBef>
                <a:spcPts val="0"/>
              </a:spcBef>
              <a:spcAft>
                <a:spcPts val="0"/>
              </a:spcAft>
              <a:buNone/>
            </a:pPr>
            <a:r>
              <a:rPr lang="en-US" sz="1900">
                <a:solidFill>
                  <a:schemeClr val="dk1"/>
                </a:solidFill>
                <a:latin typeface="IBM Plex Sans Light"/>
                <a:ea typeface="IBM Plex Sans Light"/>
                <a:cs typeface="IBM Plex Sans Light"/>
                <a:sym typeface="IBM Plex Sans Light"/>
              </a:rPr>
              <a:t>Fösel T, Tighineanu P, Weiss T and Marquardt F 2018 Reinforcement learning with neural networks for quantum feedback Phys. Rev. X 8 31084</a:t>
            </a:r>
            <a:endParaRPr sz="1900">
              <a:solidFill>
                <a:schemeClr val="dk1"/>
              </a:solidFill>
              <a:latin typeface="IBM Plex Sans Light"/>
              <a:ea typeface="IBM Plex Sans Light"/>
              <a:cs typeface="IBM Plex Sans Light"/>
              <a:sym typeface="IBM Plex Sans Light"/>
            </a:endParaRPr>
          </a:p>
        </p:txBody>
      </p:sp>
      <p:pic>
        <p:nvPicPr>
          <p:cNvPr id="352" name="Google Shape;352;gff8b241a2f_0_85"/>
          <p:cNvPicPr preferRelativeResize="0"/>
          <p:nvPr/>
        </p:nvPicPr>
        <p:blipFill>
          <a:blip r:embed="rId3">
            <a:alphaModFix/>
          </a:blip>
          <a:stretch>
            <a:fillRect/>
          </a:stretch>
        </p:blipFill>
        <p:spPr>
          <a:xfrm>
            <a:off x="69475" y="801031"/>
            <a:ext cx="4906153" cy="38329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5DB29F-3B57-7D57-9404-6B9F4DC15EBB}"/>
              </a:ext>
            </a:extLst>
          </p:cNvPr>
          <p:cNvSpPr txBox="1"/>
          <p:nvPr/>
        </p:nvSpPr>
        <p:spPr>
          <a:xfrm>
            <a:off x="3232298" y="1254642"/>
            <a:ext cx="3028393" cy="954107"/>
          </a:xfrm>
          <a:prstGeom prst="rect">
            <a:avLst/>
          </a:prstGeom>
          <a:noFill/>
        </p:spPr>
        <p:txBody>
          <a:bodyPr wrap="none" rtlCol="0">
            <a:spAutoFit/>
          </a:bodyPr>
          <a:lstStyle/>
          <a:p>
            <a:r>
              <a:rPr lang="en-US" dirty="0"/>
              <a:t>PHD – First Problem </a:t>
            </a:r>
          </a:p>
          <a:p>
            <a:endParaRPr lang="en-US" dirty="0"/>
          </a:p>
          <a:p>
            <a:pPr marL="342900" indent="-342900">
              <a:buAutoNum type="arabicPeriod"/>
            </a:pPr>
            <a:r>
              <a:rPr lang="en-US"/>
              <a:t>Read </a:t>
            </a:r>
            <a:r>
              <a:rPr lang="en-US" dirty="0"/>
              <a:t>VFA papers shared by sir</a:t>
            </a:r>
          </a:p>
          <a:p>
            <a:pPr marL="342900" indent="-342900">
              <a:buAutoNum type="arabicPeriod"/>
            </a:pPr>
            <a:endParaRPr lang="en-US" dirty="0"/>
          </a:p>
        </p:txBody>
      </p:sp>
    </p:spTree>
    <p:extLst>
      <p:ext uri="{BB962C8B-B14F-4D97-AF65-F5344CB8AC3E}">
        <p14:creationId xmlns:p14="http://schemas.microsoft.com/office/powerpoint/2010/main" val="3745730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ff8b241a2f_0_2"/>
          <p:cNvSpPr txBox="1">
            <a:spLocks noGrp="1"/>
          </p:cNvSpPr>
          <p:nvPr>
            <p:ph type="title"/>
          </p:nvPr>
        </p:nvSpPr>
        <p:spPr>
          <a:xfrm>
            <a:off x="210311" y="201168"/>
            <a:ext cx="6437700" cy="804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a:t>Description</a:t>
            </a:r>
            <a:endParaRPr/>
          </a:p>
        </p:txBody>
      </p:sp>
      <p:sp>
        <p:nvSpPr>
          <p:cNvPr id="311" name="Google Shape;311;gff8b241a2f_0_2"/>
          <p:cNvSpPr txBox="1">
            <a:spLocks noGrp="1"/>
          </p:cNvSpPr>
          <p:nvPr>
            <p:ph type="body" idx="1"/>
          </p:nvPr>
        </p:nvSpPr>
        <p:spPr>
          <a:xfrm>
            <a:off x="219444" y="1257875"/>
            <a:ext cx="7925100" cy="3392700"/>
          </a:xfrm>
          <a:prstGeom prst="rect">
            <a:avLst/>
          </a:prstGeom>
          <a:noFill/>
          <a:ln>
            <a:noFill/>
          </a:ln>
        </p:spPr>
        <p:txBody>
          <a:bodyPr spcFirstLastPara="1" wrap="square" lIns="0" tIns="0" rIns="0" bIns="0" anchor="t" anchorCtr="0">
            <a:noAutofit/>
          </a:bodyPr>
          <a:lstStyle/>
          <a:p>
            <a:pPr marL="137160" lvl="1" indent="-214630" algn="just" rtl="0">
              <a:lnSpc>
                <a:spcPct val="110000"/>
              </a:lnSpc>
              <a:spcBef>
                <a:spcPts val="1100"/>
              </a:spcBef>
              <a:spcAft>
                <a:spcPts val="0"/>
              </a:spcAft>
              <a:buClr>
                <a:schemeClr val="lt2"/>
              </a:buClr>
              <a:buSzPts val="2100"/>
              <a:buChar char="–"/>
            </a:pPr>
            <a:r>
              <a:rPr lang="en-US" sz="2100" dirty="0"/>
              <a:t>The quantum open systems master equation has the Schrödinger portion of the equation plus the non-unitary thermal dissipation part. The objective here is to come up with an implementation where the Schrödinger part is solved by unitary operations, but the other piece is learnt through an agent acting in the open environment through reinforcement learning or RL.</a:t>
            </a:r>
            <a:endParaRPr sz="2100" dirty="0"/>
          </a:p>
        </p:txBody>
      </p:sp>
      <p:sp>
        <p:nvSpPr>
          <p:cNvPr id="312" name="Google Shape;312;gff8b241a2f_0_2"/>
          <p:cNvSpPr txBox="1">
            <a:spLocks noGrp="1"/>
          </p:cNvSpPr>
          <p:nvPr>
            <p:ph type="ftr" idx="11"/>
          </p:nvPr>
        </p:nvSpPr>
        <p:spPr>
          <a:xfrm>
            <a:off x="228666" y="4787900"/>
            <a:ext cx="4114800" cy="1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600"/>
              <a:buFont typeface="IBM Plex Sans"/>
              <a:buNone/>
            </a:pPr>
            <a:r>
              <a:rPr lang="en-US"/>
              <a:t>IBM Quantum / © 2020 IBM Corporation</a:t>
            </a:r>
            <a:endParaRPr/>
          </a:p>
        </p:txBody>
      </p:sp>
      <p:sp>
        <p:nvSpPr>
          <p:cNvPr id="313" name="Google Shape;313;gff8b241a2f_0_2"/>
          <p:cNvSpPr txBox="1">
            <a:spLocks noGrp="1"/>
          </p:cNvSpPr>
          <p:nvPr>
            <p:ph type="sldNum" idx="12"/>
          </p:nvPr>
        </p:nvSpPr>
        <p:spPr>
          <a:xfrm>
            <a:off x="7086601" y="4787900"/>
            <a:ext cx="1828800" cy="166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6F81-20B4-EAC2-0B8C-42A2203F3DE6}"/>
              </a:ext>
            </a:extLst>
          </p:cNvPr>
          <p:cNvSpPr>
            <a:spLocks noGrp="1"/>
          </p:cNvSpPr>
          <p:nvPr>
            <p:ph type="title"/>
          </p:nvPr>
        </p:nvSpPr>
        <p:spPr/>
        <p:txBody>
          <a:bodyPr/>
          <a:lstStyle/>
          <a:p>
            <a:r>
              <a:rPr lang="en-US" dirty="0"/>
              <a:t>Open Quantum Systems</a:t>
            </a:r>
          </a:p>
        </p:txBody>
      </p:sp>
      <p:sp>
        <p:nvSpPr>
          <p:cNvPr id="3" name="Text Placeholder 2">
            <a:extLst>
              <a:ext uri="{FF2B5EF4-FFF2-40B4-BE49-F238E27FC236}">
                <a16:creationId xmlns:a16="http://schemas.microsoft.com/office/drawing/2014/main" id="{131B4AD5-CE15-8660-9D05-C59AF0A95815}"/>
              </a:ext>
            </a:extLst>
          </p:cNvPr>
          <p:cNvSpPr>
            <a:spLocks noGrp="1"/>
          </p:cNvSpPr>
          <p:nvPr>
            <p:ph type="body" idx="1"/>
          </p:nvPr>
        </p:nvSpPr>
        <p:spPr>
          <a:xfrm>
            <a:off x="219455" y="563526"/>
            <a:ext cx="7797493" cy="2630975"/>
          </a:xfrm>
        </p:spPr>
        <p:txBody>
          <a:bodyPr/>
          <a:lstStyle/>
          <a:p>
            <a:pPr marL="228600" indent="0" algn="l"/>
            <a:r>
              <a:rPr lang="en-IN" dirty="0">
                <a:solidFill>
                  <a:srgbClr val="202122"/>
                </a:solidFill>
                <a:latin typeface="Arial" panose="020B0604020202020204" pitchFamily="34" charset="0"/>
              </a:rPr>
              <a:t>A</a:t>
            </a:r>
            <a:r>
              <a:rPr lang="en-IN" b="0" i="0" dirty="0">
                <a:solidFill>
                  <a:srgbClr val="202122"/>
                </a:solidFill>
                <a:effectLst/>
                <a:latin typeface="Arial" panose="020B0604020202020204" pitchFamily="34" charset="0"/>
              </a:rPr>
              <a:t>n </a:t>
            </a:r>
            <a:r>
              <a:rPr lang="en-IN" b="1" i="0" dirty="0">
                <a:solidFill>
                  <a:srgbClr val="202122"/>
                </a:solidFill>
                <a:effectLst/>
                <a:latin typeface="Arial" panose="020B0604020202020204" pitchFamily="34" charset="0"/>
              </a:rPr>
              <a:t>open quantum system</a:t>
            </a:r>
            <a:r>
              <a:rPr lang="en-IN" b="0" i="0" dirty="0">
                <a:solidFill>
                  <a:srgbClr val="202122"/>
                </a:solidFill>
                <a:effectLst/>
                <a:latin typeface="Arial" panose="020B0604020202020204" pitchFamily="34" charset="0"/>
              </a:rPr>
              <a:t> is a </a:t>
            </a:r>
            <a:r>
              <a:rPr lang="en-IN" dirty="0">
                <a:solidFill>
                  <a:srgbClr val="0645AD"/>
                </a:solidFill>
                <a:latin typeface="Arial" panose="020B0604020202020204" pitchFamily="34" charset="0"/>
              </a:rPr>
              <a:t>quantum</a:t>
            </a:r>
            <a:r>
              <a:rPr lang="en-IN" b="0" i="0" dirty="0">
                <a:solidFill>
                  <a:srgbClr val="202122"/>
                </a:solidFill>
                <a:effectLst/>
                <a:latin typeface="Arial" panose="020B0604020202020204" pitchFamily="34" charset="0"/>
              </a:rPr>
              <a:t>-mechanical system that interacts with an external quantum system, which is known as the </a:t>
            </a:r>
            <a:r>
              <a:rPr lang="en-IN" b="0" i="1" dirty="0">
                <a:solidFill>
                  <a:srgbClr val="202122"/>
                </a:solidFill>
                <a:effectLst/>
                <a:latin typeface="Arial" panose="020B0604020202020204" pitchFamily="34" charset="0"/>
              </a:rPr>
              <a:t>environment</a:t>
            </a:r>
            <a:r>
              <a:rPr lang="en-IN" b="0" i="0" dirty="0">
                <a:solidFill>
                  <a:srgbClr val="202122"/>
                </a:solidFill>
                <a:effectLst/>
                <a:latin typeface="Arial" panose="020B0604020202020204" pitchFamily="34" charset="0"/>
              </a:rPr>
              <a:t> or a </a:t>
            </a:r>
            <a:r>
              <a:rPr lang="en-IN" b="0" i="1" dirty="0">
                <a:solidFill>
                  <a:srgbClr val="202122"/>
                </a:solidFill>
                <a:effectLst/>
                <a:latin typeface="Arial" panose="020B0604020202020204" pitchFamily="34" charset="0"/>
              </a:rPr>
              <a:t>bath</a:t>
            </a:r>
            <a:r>
              <a:rPr lang="en-IN" b="0" i="0" dirty="0">
                <a:solidFill>
                  <a:srgbClr val="202122"/>
                </a:solidFill>
                <a:effectLst/>
                <a:latin typeface="Arial" panose="020B0604020202020204" pitchFamily="34" charset="0"/>
              </a:rPr>
              <a:t>. In general, these interactions significantly change the dynamics of the system such that the information contained in the system is lost to its environment. </a:t>
            </a:r>
          </a:p>
          <a:p>
            <a:pPr marL="228600" indent="0" algn="l"/>
            <a:r>
              <a:rPr lang="en-IN" b="0" i="0" dirty="0">
                <a:solidFill>
                  <a:srgbClr val="202122"/>
                </a:solidFill>
                <a:effectLst/>
                <a:latin typeface="Arial" panose="020B0604020202020204" pitchFamily="34" charset="0"/>
              </a:rPr>
              <a:t>Because no quantum system is completely isolated from its surroundings, it is important to develop a theoretical framework for treating these interactions in order to obtain an accurate understanding of quantum systems.</a:t>
            </a:r>
            <a:endParaRPr lang="en-IN" dirty="0">
              <a:solidFill>
                <a:srgbClr val="202124"/>
              </a:solidFill>
              <a:latin typeface="arial" panose="020B0604020202020204" pitchFamily="34" charset="0"/>
            </a:endParaRPr>
          </a:p>
          <a:p>
            <a:pPr marL="514350" indent="-285750" algn="l">
              <a:buFont typeface="Arial" panose="020B0604020202020204" pitchFamily="34" charset="0"/>
              <a:buChar char="•"/>
            </a:pPr>
            <a:r>
              <a:rPr lang="en-IN" b="0" i="0" dirty="0">
                <a:solidFill>
                  <a:srgbClr val="202124"/>
                </a:solidFill>
                <a:effectLst/>
                <a:latin typeface="arial" panose="020B0604020202020204" pitchFamily="34" charset="0"/>
              </a:rPr>
              <a:t>What does unitary mean in quantum mechanics? </a:t>
            </a:r>
            <a:r>
              <a:rPr lang="en-IN" b="1" i="0" dirty="0">
                <a:solidFill>
                  <a:srgbClr val="202124"/>
                </a:solidFill>
                <a:effectLst/>
                <a:latin typeface="arial" panose="020B0604020202020204" pitchFamily="34" charset="0"/>
              </a:rPr>
              <a:t>A linear operator whose inverse is its adjoint</a:t>
            </a:r>
            <a:r>
              <a:rPr lang="en-IN" b="0" i="0" dirty="0">
                <a:solidFill>
                  <a:srgbClr val="202124"/>
                </a:solidFill>
                <a:effectLst/>
                <a:latin typeface="arial" panose="020B0604020202020204" pitchFamily="34" charset="0"/>
              </a:rPr>
              <a:t> is called unitary. These operators can be thought of as generalizations of complex numbers whose absolute value is 1.</a:t>
            </a:r>
          </a:p>
        </p:txBody>
      </p:sp>
      <p:sp>
        <p:nvSpPr>
          <p:cNvPr id="4" name="Slide Number Placeholder 3">
            <a:extLst>
              <a:ext uri="{FF2B5EF4-FFF2-40B4-BE49-F238E27FC236}">
                <a16:creationId xmlns:a16="http://schemas.microsoft.com/office/drawing/2014/main" id="{10A285C1-BA55-3716-C58E-613D49CC2F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8" name="Picture 7">
            <a:extLst>
              <a:ext uri="{FF2B5EF4-FFF2-40B4-BE49-F238E27FC236}">
                <a16:creationId xmlns:a16="http://schemas.microsoft.com/office/drawing/2014/main" id="{0C926189-0A10-B6DA-C0BE-5EC34F6A97CB}"/>
              </a:ext>
            </a:extLst>
          </p:cNvPr>
          <p:cNvPicPr>
            <a:picLocks noChangeAspect="1"/>
          </p:cNvPicPr>
          <p:nvPr/>
        </p:nvPicPr>
        <p:blipFill>
          <a:blip r:embed="rId2"/>
          <a:stretch>
            <a:fillRect/>
          </a:stretch>
        </p:blipFill>
        <p:spPr>
          <a:xfrm>
            <a:off x="5109391" y="3182246"/>
            <a:ext cx="3651243" cy="1760086"/>
          </a:xfrm>
          <a:prstGeom prst="rect">
            <a:avLst/>
          </a:prstGeom>
        </p:spPr>
      </p:pic>
      <p:sp>
        <p:nvSpPr>
          <p:cNvPr id="9" name="AutoShape 2">
            <a:extLst>
              <a:ext uri="{FF2B5EF4-FFF2-40B4-BE49-F238E27FC236}">
                <a16:creationId xmlns:a16="http://schemas.microsoft.com/office/drawing/2014/main" id="{102F21E8-67EA-4094-35DC-2FC1627577A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3225C41B-E0EA-0CE9-F718-BA8FE076AE16}"/>
              </a:ext>
            </a:extLst>
          </p:cNvPr>
          <p:cNvSpPr txBox="1"/>
          <p:nvPr/>
        </p:nvSpPr>
        <p:spPr>
          <a:xfrm>
            <a:off x="308938" y="3625867"/>
            <a:ext cx="3913066" cy="954107"/>
          </a:xfrm>
          <a:prstGeom prst="rect">
            <a:avLst/>
          </a:prstGeom>
          <a:noFill/>
        </p:spPr>
        <p:txBody>
          <a:bodyPr wrap="square" rtlCol="0">
            <a:spAutoFit/>
          </a:bodyPr>
          <a:lstStyle/>
          <a:p>
            <a:pPr marL="285750" indent="-285750">
              <a:buFont typeface="Arial" panose="020B0604020202020204" pitchFamily="34" charset="0"/>
              <a:buChar char="•"/>
            </a:pPr>
            <a:r>
              <a:rPr lang="en-IN" b="0" i="0" dirty="0">
                <a:solidFill>
                  <a:srgbClr val="000000"/>
                </a:solidFill>
                <a:effectLst/>
                <a:latin typeface="Helvetica" pitchFamily="2" charset="0"/>
              </a:rPr>
              <a:t>How does the Evolution of the sys from one to another, without referring to an env? The interactions will not be unitary</a:t>
            </a:r>
          </a:p>
          <a:p>
            <a:endParaRPr lang="en-US" dirty="0"/>
          </a:p>
        </p:txBody>
      </p:sp>
    </p:spTree>
    <p:extLst>
      <p:ext uri="{BB962C8B-B14F-4D97-AF65-F5344CB8AC3E}">
        <p14:creationId xmlns:p14="http://schemas.microsoft.com/office/powerpoint/2010/main" val="2246213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6F81-20B4-EAC2-0B8C-42A2203F3DE6}"/>
              </a:ext>
            </a:extLst>
          </p:cNvPr>
          <p:cNvSpPr>
            <a:spLocks noGrp="1"/>
          </p:cNvSpPr>
          <p:nvPr>
            <p:ph type="title"/>
          </p:nvPr>
        </p:nvSpPr>
        <p:spPr/>
        <p:txBody>
          <a:bodyPr/>
          <a:lstStyle/>
          <a:p>
            <a:r>
              <a:rPr lang="en-US" dirty="0"/>
              <a:t>Open Quantum Systems</a:t>
            </a:r>
          </a:p>
        </p:txBody>
      </p:sp>
      <p:sp>
        <p:nvSpPr>
          <p:cNvPr id="3" name="Text Placeholder 2">
            <a:extLst>
              <a:ext uri="{FF2B5EF4-FFF2-40B4-BE49-F238E27FC236}">
                <a16:creationId xmlns:a16="http://schemas.microsoft.com/office/drawing/2014/main" id="{131B4AD5-CE15-8660-9D05-C59AF0A95815}"/>
              </a:ext>
            </a:extLst>
          </p:cNvPr>
          <p:cNvSpPr>
            <a:spLocks noGrp="1"/>
          </p:cNvSpPr>
          <p:nvPr>
            <p:ph type="body" idx="1"/>
          </p:nvPr>
        </p:nvSpPr>
        <p:spPr>
          <a:xfrm>
            <a:off x="219456" y="1243584"/>
            <a:ext cx="2885251" cy="3252216"/>
          </a:xfrm>
        </p:spPr>
        <p:txBody>
          <a:bodyPr/>
          <a:lstStyle/>
          <a:p>
            <a:pPr marL="514350" indent="-285750" algn="l">
              <a:buFont typeface="Arial" panose="020B0604020202020204" pitchFamily="34" charset="0"/>
              <a:buChar char="•"/>
            </a:pPr>
            <a:r>
              <a:rPr lang="en-IN" b="0" i="0" dirty="0">
                <a:solidFill>
                  <a:srgbClr val="202124"/>
                </a:solidFill>
                <a:effectLst/>
                <a:latin typeface="arial" panose="020B0604020202020204" pitchFamily="34" charset="0"/>
              </a:rPr>
              <a:t>What does unitary mean in quantum </a:t>
            </a:r>
            <a:r>
              <a:rPr lang="en-IN" b="0" i="0" dirty="0" err="1">
                <a:solidFill>
                  <a:srgbClr val="202124"/>
                </a:solidFill>
                <a:effectLst/>
                <a:latin typeface="arial" panose="020B0604020202020204" pitchFamily="34" charset="0"/>
              </a:rPr>
              <a:t>mechanics?</a:t>
            </a:r>
            <a:r>
              <a:rPr lang="en-IN" b="1" i="0" dirty="0" err="1">
                <a:solidFill>
                  <a:srgbClr val="202124"/>
                </a:solidFill>
                <a:effectLst/>
                <a:latin typeface="arial" panose="020B0604020202020204" pitchFamily="34" charset="0"/>
              </a:rPr>
              <a:t>A</a:t>
            </a:r>
            <a:r>
              <a:rPr lang="en-IN" b="1" i="0" dirty="0">
                <a:solidFill>
                  <a:srgbClr val="202124"/>
                </a:solidFill>
                <a:effectLst/>
                <a:latin typeface="arial" panose="020B0604020202020204" pitchFamily="34" charset="0"/>
              </a:rPr>
              <a:t> linear operator whose inverse is its adjoint</a:t>
            </a:r>
            <a:r>
              <a:rPr lang="en-IN" b="0" i="0" dirty="0">
                <a:solidFill>
                  <a:srgbClr val="202124"/>
                </a:solidFill>
                <a:effectLst/>
                <a:latin typeface="arial" panose="020B0604020202020204" pitchFamily="34" charset="0"/>
              </a:rPr>
              <a:t> is called unitary. These operators can be thought of as generalizations of complex numbers whose </a:t>
            </a:r>
            <a:r>
              <a:rPr lang="en-IN" b="0" i="0" dirty="0" err="1">
                <a:solidFill>
                  <a:srgbClr val="202124"/>
                </a:solidFill>
                <a:effectLst/>
                <a:latin typeface="arial" panose="020B0604020202020204" pitchFamily="34" charset="0"/>
              </a:rPr>
              <a:t>absolue</a:t>
            </a:r>
            <a:r>
              <a:rPr lang="en-IN" b="0" i="0" dirty="0">
                <a:solidFill>
                  <a:srgbClr val="202124"/>
                </a:solidFill>
                <a:effectLst/>
                <a:latin typeface="arial" panose="020B0604020202020204" pitchFamily="34" charset="0"/>
              </a:rPr>
              <a:t> value is 1.</a:t>
            </a:r>
          </a:p>
          <a:p>
            <a:pPr marL="514350" indent="-285750">
              <a:buFont typeface="Arial" panose="020B0604020202020204" pitchFamily="34" charset="0"/>
              <a:buChar char="•"/>
            </a:pPr>
            <a:r>
              <a:rPr lang="en-IN" b="0" i="0" dirty="0">
                <a:solidFill>
                  <a:srgbClr val="000000"/>
                </a:solidFill>
                <a:effectLst/>
                <a:latin typeface="Helvetica" pitchFamily="2" charset="0"/>
              </a:rPr>
              <a:t>How does the Evolution of the sys from one to another, without referring to an env? The interactions will not be unitary</a:t>
            </a:r>
          </a:p>
          <a:p>
            <a:pPr marL="514350" indent="-285750" algn="l">
              <a:buFont typeface="Arial" panose="020B0604020202020204" pitchFamily="34" charset="0"/>
              <a:buChar char="•"/>
            </a:pPr>
            <a:endParaRPr lang="en-IN" b="0" i="0" dirty="0">
              <a:solidFill>
                <a:srgbClr val="202124"/>
              </a:solidFill>
              <a:effectLst/>
              <a:latin typeface="arial" panose="020B0604020202020204" pitchFamily="34" charset="0"/>
            </a:endParaRP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0A285C1-BA55-3716-C58E-613D49CC2F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8" name="Picture 7">
            <a:extLst>
              <a:ext uri="{FF2B5EF4-FFF2-40B4-BE49-F238E27FC236}">
                <a16:creationId xmlns:a16="http://schemas.microsoft.com/office/drawing/2014/main" id="{0C926189-0A10-B6DA-C0BE-5EC34F6A97CB}"/>
              </a:ext>
            </a:extLst>
          </p:cNvPr>
          <p:cNvPicPr>
            <a:picLocks noChangeAspect="1"/>
          </p:cNvPicPr>
          <p:nvPr/>
        </p:nvPicPr>
        <p:blipFill>
          <a:blip r:embed="rId2"/>
          <a:stretch>
            <a:fillRect/>
          </a:stretch>
        </p:blipFill>
        <p:spPr>
          <a:xfrm>
            <a:off x="5061098" y="188913"/>
            <a:ext cx="2694313" cy="1298797"/>
          </a:xfrm>
          <a:prstGeom prst="rect">
            <a:avLst/>
          </a:prstGeom>
        </p:spPr>
      </p:pic>
      <p:sp>
        <p:nvSpPr>
          <p:cNvPr id="9" name="AutoShape 2">
            <a:extLst>
              <a:ext uri="{FF2B5EF4-FFF2-40B4-BE49-F238E27FC236}">
                <a16:creationId xmlns:a16="http://schemas.microsoft.com/office/drawing/2014/main" id="{102F21E8-67EA-4094-35DC-2FC1627577A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043E84BE-06BD-3937-1BC9-56E93C7BB919}"/>
              </a:ext>
            </a:extLst>
          </p:cNvPr>
          <p:cNvPicPr>
            <a:picLocks noChangeAspect="1"/>
          </p:cNvPicPr>
          <p:nvPr/>
        </p:nvPicPr>
        <p:blipFill>
          <a:blip r:embed="rId3"/>
          <a:stretch>
            <a:fillRect/>
          </a:stretch>
        </p:blipFill>
        <p:spPr>
          <a:xfrm>
            <a:off x="4391146" y="1499964"/>
            <a:ext cx="4752854" cy="3643535"/>
          </a:xfrm>
          <a:prstGeom prst="rect">
            <a:avLst/>
          </a:prstGeom>
        </p:spPr>
      </p:pic>
    </p:spTree>
    <p:extLst>
      <p:ext uri="{BB962C8B-B14F-4D97-AF65-F5344CB8AC3E}">
        <p14:creationId xmlns:p14="http://schemas.microsoft.com/office/powerpoint/2010/main" val="923914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7"/>
        <p:cNvGrpSpPr/>
        <p:nvPr/>
      </p:nvGrpSpPr>
      <p:grpSpPr>
        <a:xfrm>
          <a:off x="0" y="0"/>
          <a:ext cx="0" cy="0"/>
          <a:chOff x="0" y="0"/>
          <a:chExt cx="0" cy="0"/>
        </a:xfrm>
      </p:grpSpPr>
      <p:sp>
        <p:nvSpPr>
          <p:cNvPr id="318" name="Google Shape;318;gff8b241a2f_0_13"/>
          <p:cNvSpPr txBox="1">
            <a:spLocks noGrp="1"/>
          </p:cNvSpPr>
          <p:nvPr>
            <p:ph type="body" idx="1"/>
          </p:nvPr>
        </p:nvSpPr>
        <p:spPr>
          <a:xfrm>
            <a:off x="216662" y="990316"/>
            <a:ext cx="4472296" cy="3308583"/>
          </a:xfrm>
          <a:prstGeom prst="rect">
            <a:avLst/>
          </a:prstGeom>
          <a:noFill/>
          <a:ln>
            <a:noFill/>
          </a:ln>
        </p:spPr>
        <p:txBody>
          <a:bodyPr spcFirstLastPara="1" wrap="square" lIns="0" tIns="0" rIns="0" bIns="0" anchor="t" anchorCtr="0">
            <a:noAutofit/>
          </a:bodyPr>
          <a:lstStyle/>
          <a:p>
            <a:pPr marL="457200" lvl="0" indent="-331470" algn="l" rtl="0">
              <a:lnSpc>
                <a:spcPct val="110000"/>
              </a:lnSpc>
              <a:spcBef>
                <a:spcPts val="0"/>
              </a:spcBef>
              <a:spcAft>
                <a:spcPts val="0"/>
              </a:spcAft>
              <a:buSzPts val="1620"/>
              <a:buChar char="●"/>
            </a:pPr>
            <a:r>
              <a:rPr lang="en-US" dirty="0"/>
              <a:t>Quantum feedback is used for learning strategies to help build a </a:t>
            </a:r>
            <a:r>
              <a:rPr lang="en-IN" dirty="0"/>
              <a:t>fully autonomous, human-guidance-free approach for discovering quantum-error-correction (QEC) strategies</a:t>
            </a:r>
          </a:p>
          <a:p>
            <a:pPr marL="457200" lvl="0" indent="-331470" algn="l" rtl="0">
              <a:lnSpc>
                <a:spcPct val="110000"/>
              </a:lnSpc>
              <a:spcBef>
                <a:spcPts val="0"/>
              </a:spcBef>
              <a:spcAft>
                <a:spcPts val="0"/>
              </a:spcAft>
              <a:buSzPts val="1620"/>
              <a:buChar char="●"/>
            </a:pPr>
            <a:endParaRPr lang="en-US" dirty="0"/>
          </a:p>
          <a:p>
            <a:pPr indent="-331470">
              <a:spcBef>
                <a:spcPts val="0"/>
              </a:spcBef>
              <a:buFont typeface="Arial"/>
              <a:buChar char="●"/>
            </a:pPr>
            <a:r>
              <a:rPr lang="en-IN" dirty="0"/>
              <a:t>Paper’s goal is to have a neural network which can be employed in an experiment, receiving measurement results and selecting suitable subsequent gate operations conditioned on these results. </a:t>
            </a:r>
          </a:p>
          <a:p>
            <a:pPr indent="-331470">
              <a:spcBef>
                <a:spcPts val="0"/>
              </a:spcBef>
              <a:buFont typeface="Arial"/>
              <a:buChar char="●"/>
            </a:pPr>
            <a:endParaRPr lang="en-US" dirty="0"/>
          </a:p>
          <a:p>
            <a:pPr marL="457200" lvl="0" indent="-331470" algn="l" rtl="0">
              <a:lnSpc>
                <a:spcPct val="110000"/>
              </a:lnSpc>
              <a:spcBef>
                <a:spcPts val="0"/>
              </a:spcBef>
              <a:spcAft>
                <a:spcPts val="0"/>
              </a:spcAft>
              <a:buSzPts val="1620"/>
              <a:buChar char="●"/>
            </a:pPr>
            <a:r>
              <a:rPr lang="en-IN" dirty="0"/>
              <a:t>However, in our two-stage learning approach, we do not directly train this neural network from scratch. Rather, we first employ reinforcement learning to train an auxiliary network that has full knowledge of the simulated quantum evolution.</a:t>
            </a:r>
            <a:endParaRPr dirty="0"/>
          </a:p>
          <a:p>
            <a:pPr marL="0" lvl="0" indent="0" algn="l" rtl="0">
              <a:lnSpc>
                <a:spcPct val="110000"/>
              </a:lnSpc>
              <a:spcBef>
                <a:spcPts val="0"/>
              </a:spcBef>
              <a:spcAft>
                <a:spcPts val="0"/>
              </a:spcAft>
              <a:buClr>
                <a:schemeClr val="dk2"/>
              </a:buClr>
              <a:buSzPts val="1100"/>
              <a:buFont typeface="Arial"/>
              <a:buNone/>
            </a:pPr>
            <a:endParaRPr dirty="0"/>
          </a:p>
          <a:p>
            <a:pPr marL="0" lvl="0" indent="0" algn="l" rtl="0">
              <a:lnSpc>
                <a:spcPct val="110000"/>
              </a:lnSpc>
              <a:spcBef>
                <a:spcPts val="0"/>
              </a:spcBef>
              <a:spcAft>
                <a:spcPts val="0"/>
              </a:spcAft>
              <a:buSzPts val="1260"/>
              <a:buNone/>
            </a:pPr>
            <a:endParaRPr dirty="0"/>
          </a:p>
        </p:txBody>
      </p:sp>
      <p:sp>
        <p:nvSpPr>
          <p:cNvPr id="320" name="Google Shape;320;gff8b241a2f_0_13"/>
          <p:cNvSpPr txBox="1">
            <a:spLocks noGrp="1"/>
          </p:cNvSpPr>
          <p:nvPr>
            <p:ph type="ftr" idx="11"/>
          </p:nvPr>
        </p:nvSpPr>
        <p:spPr>
          <a:xfrm>
            <a:off x="228666" y="4787900"/>
            <a:ext cx="4114800" cy="1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600"/>
              <a:buFont typeface="IBM Plex Sans"/>
              <a:buNone/>
            </a:pPr>
            <a:r>
              <a:rPr lang="en-US"/>
              <a:t>IBM Quantum / © 2020 IBM Corporation</a:t>
            </a:r>
            <a:endParaRPr/>
          </a:p>
        </p:txBody>
      </p:sp>
      <p:sp>
        <p:nvSpPr>
          <p:cNvPr id="321" name="Google Shape;321;gff8b241a2f_0_13"/>
          <p:cNvSpPr txBox="1">
            <a:spLocks noGrp="1"/>
          </p:cNvSpPr>
          <p:nvPr>
            <p:ph type="title"/>
          </p:nvPr>
        </p:nvSpPr>
        <p:spPr>
          <a:xfrm>
            <a:off x="210288" y="201175"/>
            <a:ext cx="8345700" cy="3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a:t>Reinforcement learning for quantum error correction</a:t>
            </a:r>
            <a:endParaRPr/>
          </a:p>
        </p:txBody>
      </p:sp>
      <p:pic>
        <p:nvPicPr>
          <p:cNvPr id="323" name="Google Shape;323;gff8b241a2f_0_13"/>
          <p:cNvPicPr preferRelativeResize="0"/>
          <p:nvPr/>
        </p:nvPicPr>
        <p:blipFill>
          <a:blip r:embed="rId3">
            <a:alphaModFix/>
          </a:blip>
          <a:stretch>
            <a:fillRect/>
          </a:stretch>
        </p:blipFill>
        <p:spPr>
          <a:xfrm>
            <a:off x="4944141" y="2571750"/>
            <a:ext cx="3964948" cy="1772265"/>
          </a:xfrm>
          <a:prstGeom prst="rect">
            <a:avLst/>
          </a:prstGeom>
          <a:noFill/>
          <a:ln>
            <a:noFill/>
          </a:ln>
        </p:spPr>
      </p:pic>
      <p:sp>
        <p:nvSpPr>
          <p:cNvPr id="324" name="Google Shape;324;gff8b241a2f_0_13"/>
          <p:cNvSpPr txBox="1"/>
          <p:nvPr/>
        </p:nvSpPr>
        <p:spPr>
          <a:xfrm>
            <a:off x="5539562" y="4572000"/>
            <a:ext cx="3650887" cy="2884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6D6E70"/>
              </a:buClr>
              <a:buSzPts val="990"/>
              <a:buFont typeface="Noto Sans Symbols"/>
              <a:buNone/>
            </a:pPr>
            <a:r>
              <a:rPr lang="en-US" sz="1100" i="1" dirty="0" err="1">
                <a:solidFill>
                  <a:schemeClr val="dk1"/>
                </a:solidFill>
                <a:latin typeface="IBM Plex Sans"/>
                <a:ea typeface="IBM Plex Sans"/>
                <a:cs typeface="IBM Plex Sans"/>
                <a:sym typeface="IBM Plex Sans"/>
              </a:rPr>
              <a:t>Fösel</a:t>
            </a:r>
            <a:r>
              <a:rPr lang="en-US" sz="1100" i="1" dirty="0">
                <a:solidFill>
                  <a:schemeClr val="dk1"/>
                </a:solidFill>
                <a:latin typeface="IBM Plex Sans"/>
                <a:ea typeface="IBM Plex Sans"/>
                <a:cs typeface="IBM Plex Sans"/>
                <a:sym typeface="IBM Plex Sans"/>
              </a:rPr>
              <a:t> T, </a:t>
            </a:r>
            <a:r>
              <a:rPr lang="en-US" sz="1100" i="1" dirty="0" err="1">
                <a:solidFill>
                  <a:schemeClr val="dk1"/>
                </a:solidFill>
                <a:latin typeface="IBM Plex Sans"/>
                <a:ea typeface="IBM Plex Sans"/>
                <a:cs typeface="IBM Plex Sans"/>
                <a:sym typeface="IBM Plex Sans"/>
              </a:rPr>
              <a:t>Tighineanu</a:t>
            </a:r>
            <a:r>
              <a:rPr lang="en-US" sz="1100" i="1" dirty="0">
                <a:solidFill>
                  <a:schemeClr val="dk1"/>
                </a:solidFill>
                <a:latin typeface="IBM Plex Sans"/>
                <a:ea typeface="IBM Plex Sans"/>
                <a:cs typeface="IBM Plex Sans"/>
                <a:sym typeface="IBM Plex Sans"/>
              </a:rPr>
              <a:t> P, Weiss T and Marquardt F 2018 Reinforcement learning with neural networks for quantum feedback Phys. Rev. X 8 31084</a:t>
            </a:r>
            <a:endParaRPr dirty="0">
              <a:solidFill>
                <a:schemeClr val="dk1"/>
              </a:solidFill>
            </a:endParaRPr>
          </a:p>
        </p:txBody>
      </p:sp>
      <p:sp>
        <p:nvSpPr>
          <p:cNvPr id="4" name="TextBox 3">
            <a:extLst>
              <a:ext uri="{FF2B5EF4-FFF2-40B4-BE49-F238E27FC236}">
                <a16:creationId xmlns:a16="http://schemas.microsoft.com/office/drawing/2014/main" id="{411DDBF6-E283-A06A-514B-205BE0E0F357}"/>
              </a:ext>
            </a:extLst>
          </p:cNvPr>
          <p:cNvSpPr txBox="1"/>
          <p:nvPr/>
        </p:nvSpPr>
        <p:spPr>
          <a:xfrm>
            <a:off x="4944141" y="755868"/>
            <a:ext cx="3964948" cy="1600438"/>
          </a:xfrm>
          <a:prstGeom prst="rect">
            <a:avLst/>
          </a:prstGeom>
          <a:noFill/>
        </p:spPr>
        <p:txBody>
          <a:bodyPr wrap="square">
            <a:spAutoFit/>
          </a:bodyPr>
          <a:lstStyle/>
          <a:p>
            <a:r>
              <a:rPr lang="en-IN" dirty="0"/>
              <a:t>Conceptually, our approach aims to control a quantum system using a classical neural network. </a:t>
            </a:r>
          </a:p>
          <a:p>
            <a:r>
              <a:rPr lang="en-IN" dirty="0">
                <a:solidFill>
                  <a:srgbClr val="FF0000"/>
                </a:solidFill>
              </a:rPr>
              <a:t>To avoid confusion, we emphasize that our approach is distinct from future “quantum machine learning” devices, where even the network will be quantum</a:t>
            </a:r>
            <a:endParaRPr lang="en-US"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ff8b241a2f_0_2"/>
          <p:cNvSpPr txBox="1">
            <a:spLocks noGrp="1"/>
          </p:cNvSpPr>
          <p:nvPr>
            <p:ph type="title"/>
          </p:nvPr>
        </p:nvSpPr>
        <p:spPr>
          <a:xfrm>
            <a:off x="210311" y="201168"/>
            <a:ext cx="6437700" cy="804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dirty="0"/>
              <a:t>This paper’s success </a:t>
            </a:r>
            <a:endParaRPr dirty="0"/>
          </a:p>
        </p:txBody>
      </p:sp>
      <p:sp>
        <p:nvSpPr>
          <p:cNvPr id="311" name="Google Shape;311;gff8b241a2f_0_2"/>
          <p:cNvSpPr txBox="1">
            <a:spLocks noGrp="1"/>
          </p:cNvSpPr>
          <p:nvPr>
            <p:ph type="body" idx="1"/>
          </p:nvPr>
        </p:nvSpPr>
        <p:spPr>
          <a:xfrm>
            <a:off x="219444" y="1257875"/>
            <a:ext cx="7925100" cy="3392700"/>
          </a:xfrm>
          <a:prstGeom prst="rect">
            <a:avLst/>
          </a:prstGeom>
          <a:noFill/>
          <a:ln>
            <a:noFill/>
          </a:ln>
        </p:spPr>
        <p:txBody>
          <a:bodyPr spcFirstLastPara="1" wrap="square" lIns="0" tIns="0" rIns="0" bIns="0" anchor="t" anchorCtr="0">
            <a:noAutofit/>
          </a:bodyPr>
          <a:lstStyle/>
          <a:p>
            <a:pPr marL="342900" lvl="1" indent="-342900" algn="just">
              <a:buClr>
                <a:schemeClr val="lt2"/>
              </a:buClr>
              <a:buSzPts val="2100"/>
            </a:pPr>
            <a:r>
              <a:rPr lang="en-IN" sz="2400" dirty="0">
                <a:solidFill>
                  <a:schemeClr val="tx1"/>
                </a:solidFill>
              </a:rPr>
              <a:t>Two-stage learning with a RL-trained network receiving maximum input acting as a teacher for a second network. (</a:t>
            </a:r>
            <a:r>
              <a:rPr lang="en-IN" sz="2400" dirty="0">
                <a:solidFill>
                  <a:srgbClr val="FF0000"/>
                </a:solidFill>
              </a:rPr>
              <a:t>where is two stage </a:t>
            </a:r>
            <a:r>
              <a:rPr lang="en-IN" sz="2400" dirty="0" err="1">
                <a:solidFill>
                  <a:srgbClr val="FF0000"/>
                </a:solidFill>
              </a:rPr>
              <a:t>leanring</a:t>
            </a:r>
            <a:r>
              <a:rPr lang="en-IN" sz="2400" dirty="0">
                <a:solidFill>
                  <a:srgbClr val="FF0000"/>
                </a:solidFill>
              </a:rPr>
              <a:t>?)</a:t>
            </a:r>
          </a:p>
          <a:p>
            <a:pPr marL="342900" lvl="1" indent="-342900" algn="just">
              <a:buClr>
                <a:schemeClr val="lt2"/>
              </a:buClr>
              <a:buSzPts val="2100"/>
            </a:pPr>
            <a:r>
              <a:rPr lang="en-IN" sz="2400" dirty="0">
                <a:solidFill>
                  <a:schemeClr val="tx1"/>
                </a:solidFill>
              </a:rPr>
              <a:t> And a measure of the recoverable quantum information hidden inside a collection of qubits being used as a reward</a:t>
            </a:r>
            <a:r>
              <a:rPr lang="en-IN" sz="2400" dirty="0">
                <a:solidFill>
                  <a:srgbClr val="FF0000"/>
                </a:solidFill>
              </a:rPr>
              <a:t>.  (are we using this as the reward?)</a:t>
            </a:r>
            <a:endParaRPr lang="en-US" sz="2400" dirty="0">
              <a:solidFill>
                <a:srgbClr val="FF0000"/>
              </a:solidFill>
            </a:endParaRPr>
          </a:p>
          <a:p>
            <a:pPr marL="137160" lvl="1" indent="-214630" algn="just" rtl="0">
              <a:lnSpc>
                <a:spcPct val="110000"/>
              </a:lnSpc>
              <a:spcBef>
                <a:spcPts val="1100"/>
              </a:spcBef>
              <a:spcAft>
                <a:spcPts val="0"/>
              </a:spcAft>
              <a:buClr>
                <a:schemeClr val="lt2"/>
              </a:buClr>
              <a:buSzPts val="2100"/>
              <a:buChar char="–"/>
            </a:pPr>
            <a:endParaRPr sz="2100" dirty="0">
              <a:solidFill>
                <a:schemeClr val="tx1"/>
              </a:solidFill>
            </a:endParaRPr>
          </a:p>
        </p:txBody>
      </p:sp>
      <p:sp>
        <p:nvSpPr>
          <p:cNvPr id="312" name="Google Shape;312;gff8b241a2f_0_2"/>
          <p:cNvSpPr txBox="1">
            <a:spLocks noGrp="1"/>
          </p:cNvSpPr>
          <p:nvPr>
            <p:ph type="ftr" idx="11"/>
          </p:nvPr>
        </p:nvSpPr>
        <p:spPr>
          <a:xfrm>
            <a:off x="228666" y="4787900"/>
            <a:ext cx="4114800" cy="1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600"/>
              <a:buFont typeface="IBM Plex Sans"/>
              <a:buNone/>
            </a:pPr>
            <a:r>
              <a:rPr lang="en-US"/>
              <a:t>IBM Quantum / © 2020 IBM Corporation</a:t>
            </a:r>
            <a:endParaRPr/>
          </a:p>
        </p:txBody>
      </p:sp>
      <p:sp>
        <p:nvSpPr>
          <p:cNvPr id="313" name="Google Shape;313;gff8b241a2f_0_2"/>
          <p:cNvSpPr txBox="1">
            <a:spLocks noGrp="1"/>
          </p:cNvSpPr>
          <p:nvPr>
            <p:ph type="sldNum" idx="12"/>
          </p:nvPr>
        </p:nvSpPr>
        <p:spPr>
          <a:xfrm>
            <a:off x="7086601" y="4787900"/>
            <a:ext cx="1828800" cy="166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455292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ff8b241a2f_0_26"/>
          <p:cNvSpPr/>
          <p:nvPr/>
        </p:nvSpPr>
        <p:spPr>
          <a:xfrm>
            <a:off x="4572000" y="0"/>
            <a:ext cx="4572000" cy="5143500"/>
          </a:xfrm>
          <a:prstGeom prst="rect">
            <a:avLst/>
          </a:prstGeom>
          <a:solidFill>
            <a:schemeClr val="lt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200" b="0" i="0" u="none" strike="noStrike" cap="none">
              <a:solidFill>
                <a:srgbClr val="FFFFFF"/>
              </a:solidFill>
              <a:latin typeface="IBM Plex Sans"/>
              <a:ea typeface="IBM Plex Sans"/>
              <a:cs typeface="IBM Plex Sans"/>
              <a:sym typeface="IBM Plex Sans"/>
            </a:endParaRPr>
          </a:p>
        </p:txBody>
      </p:sp>
      <p:sp>
        <p:nvSpPr>
          <p:cNvPr id="330" name="Google Shape;330;gff8b241a2f_0_26"/>
          <p:cNvSpPr txBox="1">
            <a:spLocks noGrp="1"/>
          </p:cNvSpPr>
          <p:nvPr>
            <p:ph type="title"/>
          </p:nvPr>
        </p:nvSpPr>
        <p:spPr>
          <a:xfrm>
            <a:off x="210312" y="201168"/>
            <a:ext cx="4142100" cy="804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a:t>A two-stage learning</a:t>
            </a:r>
            <a:endParaRPr/>
          </a:p>
        </p:txBody>
      </p:sp>
      <p:sp>
        <p:nvSpPr>
          <p:cNvPr id="331" name="Google Shape;331;gff8b241a2f_0_26"/>
          <p:cNvSpPr txBox="1">
            <a:spLocks noGrp="1"/>
          </p:cNvSpPr>
          <p:nvPr>
            <p:ph type="body" idx="1"/>
          </p:nvPr>
        </p:nvSpPr>
        <p:spPr>
          <a:xfrm>
            <a:off x="210300" y="635250"/>
            <a:ext cx="4316700" cy="3687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1100"/>
              </a:spcBef>
              <a:spcAft>
                <a:spcPts val="0"/>
              </a:spcAft>
              <a:buClr>
                <a:schemeClr val="dk2"/>
              </a:buClr>
              <a:buSzPts val="1100"/>
              <a:buFont typeface="Arial"/>
              <a:buNone/>
            </a:pPr>
            <a:r>
              <a:rPr lang="en-US"/>
              <a:t>A two-stage learning:</a:t>
            </a:r>
            <a:endParaRPr/>
          </a:p>
          <a:p>
            <a:pPr marL="457200" lvl="0" indent="-331470" algn="l" rtl="0">
              <a:lnSpc>
                <a:spcPct val="110000"/>
              </a:lnSpc>
              <a:spcBef>
                <a:spcPts val="1100"/>
              </a:spcBef>
              <a:spcAft>
                <a:spcPts val="0"/>
              </a:spcAft>
              <a:buSzPts val="1620"/>
              <a:buChar char="●"/>
            </a:pPr>
            <a:r>
              <a:rPr lang="en-US"/>
              <a:t>A fully state-aware network – used as a teacher for the second network.</a:t>
            </a:r>
            <a:endParaRPr/>
          </a:p>
          <a:p>
            <a:pPr marL="457200" lvl="0" indent="-331470" algn="l" rtl="0">
              <a:lnSpc>
                <a:spcPct val="110000"/>
              </a:lnSpc>
              <a:spcBef>
                <a:spcPts val="0"/>
              </a:spcBef>
              <a:spcAft>
                <a:spcPts val="0"/>
              </a:spcAft>
              <a:buSzPts val="1620"/>
              <a:buChar char="●"/>
            </a:pPr>
            <a:r>
              <a:rPr lang="en-US"/>
              <a:t>This first network is to be trained.</a:t>
            </a:r>
            <a:endParaRPr/>
          </a:p>
          <a:p>
            <a:pPr marL="457200" lvl="0" indent="-331470" algn="l" rtl="0">
              <a:lnSpc>
                <a:spcPct val="110000"/>
              </a:lnSpc>
              <a:spcBef>
                <a:spcPts val="0"/>
              </a:spcBef>
              <a:spcAft>
                <a:spcPts val="0"/>
              </a:spcAft>
              <a:buSzPts val="1620"/>
              <a:buChar char="●"/>
            </a:pPr>
            <a:r>
              <a:rPr lang="en-US"/>
              <a:t>Supervised training for the second network.</a:t>
            </a:r>
            <a:endParaRPr/>
          </a:p>
          <a:p>
            <a:pPr marL="457200" lvl="0" indent="-331470" algn="l" rtl="0">
              <a:lnSpc>
                <a:spcPct val="110000"/>
              </a:lnSpc>
              <a:spcBef>
                <a:spcPts val="0"/>
              </a:spcBef>
              <a:spcAft>
                <a:spcPts val="0"/>
              </a:spcAft>
              <a:buSzPts val="1620"/>
              <a:buChar char="●"/>
            </a:pPr>
            <a:r>
              <a:rPr lang="en-US"/>
              <a:t>Objective: to maximize the overlap between the initial and final states for any logical qubit state.</a:t>
            </a:r>
            <a:endParaRPr/>
          </a:p>
          <a:p>
            <a:pPr marL="457200" lvl="0" indent="-331470" algn="l" rtl="0">
              <a:lnSpc>
                <a:spcPct val="110000"/>
              </a:lnSpc>
              <a:spcBef>
                <a:spcPts val="0"/>
              </a:spcBef>
              <a:spcAft>
                <a:spcPts val="0"/>
              </a:spcAft>
              <a:buSzPts val="1620"/>
              <a:buChar char="●"/>
            </a:pPr>
            <a:r>
              <a:rPr lang="en-US"/>
              <a:t>‘Recoverable Quantum Information’ – the reward.</a:t>
            </a:r>
            <a:endParaRPr/>
          </a:p>
          <a:p>
            <a:pPr marL="0" lvl="0" indent="0" algn="l" rtl="0">
              <a:lnSpc>
                <a:spcPct val="110000"/>
              </a:lnSpc>
              <a:spcBef>
                <a:spcPts val="1100"/>
              </a:spcBef>
              <a:spcAft>
                <a:spcPts val="0"/>
              </a:spcAft>
              <a:buClr>
                <a:schemeClr val="dk2"/>
              </a:buClr>
              <a:buSzPts val="1100"/>
              <a:buFont typeface="Arial"/>
              <a:buNone/>
            </a:pPr>
            <a:endParaRPr/>
          </a:p>
          <a:p>
            <a:pPr marL="0" lvl="0" indent="0" algn="l" rtl="0">
              <a:lnSpc>
                <a:spcPct val="110000"/>
              </a:lnSpc>
              <a:spcBef>
                <a:spcPts val="1100"/>
              </a:spcBef>
              <a:spcAft>
                <a:spcPts val="0"/>
              </a:spcAft>
              <a:buSzPts val="1260"/>
              <a:buNone/>
            </a:pPr>
            <a:endParaRPr/>
          </a:p>
        </p:txBody>
      </p:sp>
      <p:sp>
        <p:nvSpPr>
          <p:cNvPr id="332" name="Google Shape;332;gff8b241a2f_0_26"/>
          <p:cNvSpPr txBox="1">
            <a:spLocks noGrp="1"/>
          </p:cNvSpPr>
          <p:nvPr>
            <p:ph type="ftr" idx="11"/>
          </p:nvPr>
        </p:nvSpPr>
        <p:spPr>
          <a:xfrm>
            <a:off x="228666" y="4787900"/>
            <a:ext cx="4114800" cy="1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600"/>
              <a:buFont typeface="IBM Plex Sans"/>
              <a:buNone/>
            </a:pPr>
            <a:r>
              <a:rPr lang="en-US"/>
              <a:t>IBM Quantum / © 2020 IBM Corporation</a:t>
            </a:r>
            <a:endParaRPr/>
          </a:p>
        </p:txBody>
      </p:sp>
      <p:sp>
        <p:nvSpPr>
          <p:cNvPr id="333" name="Google Shape;333;gff8b241a2f_0_26"/>
          <p:cNvSpPr txBox="1">
            <a:spLocks noGrp="1"/>
          </p:cNvSpPr>
          <p:nvPr>
            <p:ph type="sldNum" idx="12"/>
          </p:nvPr>
        </p:nvSpPr>
        <p:spPr>
          <a:xfrm>
            <a:off x="7086601" y="4787900"/>
            <a:ext cx="1828800" cy="166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solidFill>
                  <a:schemeClr val="dk1"/>
                </a:solidFill>
              </a:rPr>
              <a:t>7</a:t>
            </a:fld>
            <a:endParaRPr>
              <a:solidFill>
                <a:schemeClr val="dk1"/>
              </a:solidFill>
            </a:endParaRPr>
          </a:p>
        </p:txBody>
      </p:sp>
      <p:pic>
        <p:nvPicPr>
          <p:cNvPr id="334" name="Google Shape;334;gff8b241a2f_0_26"/>
          <p:cNvPicPr preferRelativeResize="0"/>
          <p:nvPr/>
        </p:nvPicPr>
        <p:blipFill rotWithShape="1">
          <a:blip r:embed="rId3">
            <a:alphaModFix/>
          </a:blip>
          <a:srcRect/>
          <a:stretch/>
        </p:blipFill>
        <p:spPr>
          <a:xfrm>
            <a:off x="7789331" y="128929"/>
            <a:ext cx="1126003" cy="350899"/>
          </a:xfrm>
          <a:prstGeom prst="rect">
            <a:avLst/>
          </a:prstGeom>
          <a:noFill/>
          <a:ln>
            <a:noFill/>
          </a:ln>
        </p:spPr>
      </p:pic>
      <p:pic>
        <p:nvPicPr>
          <p:cNvPr id="335" name="Google Shape;335;gff8b241a2f_0_26"/>
          <p:cNvPicPr preferRelativeResize="0"/>
          <p:nvPr/>
        </p:nvPicPr>
        <p:blipFill>
          <a:blip r:embed="rId4">
            <a:alphaModFix/>
          </a:blip>
          <a:stretch>
            <a:fillRect/>
          </a:stretch>
        </p:blipFill>
        <p:spPr>
          <a:xfrm>
            <a:off x="4658417" y="546300"/>
            <a:ext cx="4327209" cy="3865188"/>
          </a:xfrm>
          <a:prstGeom prst="rect">
            <a:avLst/>
          </a:prstGeom>
          <a:noFill/>
          <a:ln>
            <a:noFill/>
          </a:ln>
        </p:spPr>
      </p:pic>
      <p:sp>
        <p:nvSpPr>
          <p:cNvPr id="336" name="Google Shape;336;gff8b241a2f_0_26"/>
          <p:cNvSpPr txBox="1"/>
          <p:nvPr/>
        </p:nvSpPr>
        <p:spPr>
          <a:xfrm>
            <a:off x="1826650" y="4582000"/>
            <a:ext cx="7363800" cy="2784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6D6E70"/>
              </a:buClr>
              <a:buSzPts val="990"/>
              <a:buFont typeface="Noto Sans Symbols"/>
              <a:buNone/>
            </a:pPr>
            <a:r>
              <a:rPr lang="en-US" sz="1100" i="1">
                <a:solidFill>
                  <a:schemeClr val="dk1"/>
                </a:solidFill>
                <a:latin typeface="IBM Plex Sans"/>
                <a:ea typeface="IBM Plex Sans"/>
                <a:cs typeface="IBM Plex Sans"/>
                <a:sym typeface="IBM Plex Sans"/>
              </a:rPr>
              <a:t>Fösel T, Tighineanu P, Weiss T and Marquardt F 2018 Reinforcement learning with neural networks for quantum feedback Phys. Rev. X 8 31084</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DDDC9-780E-B72A-398D-6B10D02524FB}"/>
              </a:ext>
            </a:extLst>
          </p:cNvPr>
          <p:cNvSpPr>
            <a:spLocks noGrp="1"/>
          </p:cNvSpPr>
          <p:nvPr>
            <p:ph type="title"/>
          </p:nvPr>
        </p:nvSpPr>
        <p:spPr/>
        <p:txBody>
          <a:bodyPr/>
          <a:lstStyle/>
          <a:p>
            <a:r>
              <a:rPr lang="en-US" dirty="0"/>
              <a:t>To-do – Fully Observed Env</a:t>
            </a:r>
          </a:p>
        </p:txBody>
      </p:sp>
      <p:sp>
        <p:nvSpPr>
          <p:cNvPr id="3" name="Text Placeholder 2">
            <a:extLst>
              <a:ext uri="{FF2B5EF4-FFF2-40B4-BE49-F238E27FC236}">
                <a16:creationId xmlns:a16="http://schemas.microsoft.com/office/drawing/2014/main" id="{4D978763-AED8-B5FF-5512-101795808C39}"/>
              </a:ext>
            </a:extLst>
          </p:cNvPr>
          <p:cNvSpPr>
            <a:spLocks noGrp="1"/>
          </p:cNvSpPr>
          <p:nvPr>
            <p:ph type="body" idx="1"/>
          </p:nvPr>
        </p:nvSpPr>
        <p:spPr>
          <a:xfrm>
            <a:off x="247458" y="807649"/>
            <a:ext cx="8768951" cy="4146938"/>
          </a:xfrm>
        </p:spPr>
        <p:txBody>
          <a:bodyPr/>
          <a:lstStyle/>
          <a:p>
            <a:pPr marL="514350" indent="-285750">
              <a:buFont typeface="Arial" panose="020B0604020202020204" pitchFamily="34" charset="0"/>
              <a:buChar char="•"/>
            </a:pPr>
            <a:r>
              <a:rPr lang="en-IN" dirty="0"/>
              <a:t>The objective is to maximize the expected return R, i.e., a sum of rewards. </a:t>
            </a:r>
          </a:p>
          <a:p>
            <a:pPr marL="971550" lvl="1" indent="-285750">
              <a:buFont typeface="Arial" panose="020B0604020202020204" pitchFamily="34" charset="0"/>
              <a:buChar char="•"/>
            </a:pPr>
            <a:r>
              <a:rPr lang="en-IN" dirty="0"/>
              <a:t>To find an optimal set of actions (in our case, quantum gates and measurements) that an agent can perform in response to the changing state of an environment (here, the quantum memory).</a:t>
            </a:r>
          </a:p>
          <a:p>
            <a:pPr marL="514350" indent="-285750">
              <a:buFont typeface="Arial" panose="020B0604020202020204" pitchFamily="34" charset="0"/>
              <a:buChar char="•"/>
            </a:pPr>
            <a:r>
              <a:rPr lang="en-IN" dirty="0"/>
              <a:t>Use Policy Gradient rule to reinforce </a:t>
            </a:r>
            <a:r>
              <a:rPr lang="en-IN" dirty="0">
                <a:hlinkClick r:id="rId2"/>
              </a:rPr>
              <a:t>https://towardsdatascience.com/policy-gradients-in-reinforcement-learning-explained-ecec7df94245#:~:text=Policy%20gradient%20update%20rule.,%E2%88%87_%CE%B8%20J(%CE%B8)</a:t>
            </a:r>
            <a:r>
              <a:rPr lang="en-IN" dirty="0"/>
              <a:t>.</a:t>
            </a:r>
          </a:p>
          <a:p>
            <a:pPr marL="514350" indent="-285750">
              <a:buFont typeface="Arial" panose="020B0604020202020204" pitchFamily="34" charset="0"/>
              <a:buChar char="•"/>
            </a:pPr>
            <a:endParaRPr lang="en-IN" dirty="0"/>
          </a:p>
          <a:p>
            <a:pPr marL="514350" indent="-285750">
              <a:buFont typeface="Arial" panose="020B0604020202020204" pitchFamily="34" charset="0"/>
              <a:buChar char="•"/>
            </a:pPr>
            <a:r>
              <a:rPr lang="en-IN" dirty="0"/>
              <a:t>with </a:t>
            </a:r>
            <a:r>
              <a:rPr lang="el-GR" dirty="0"/>
              <a:t>η </a:t>
            </a:r>
            <a:r>
              <a:rPr lang="en-IN" dirty="0"/>
              <a:t>the learning rate parameter and E the expectation value over all gate sequences and measurement outcomes</a:t>
            </a:r>
          </a:p>
          <a:p>
            <a:pPr marL="514350" indent="-285750">
              <a:buFont typeface="Arial" panose="020B0604020202020204" pitchFamily="34" charset="0"/>
              <a:buChar char="•"/>
            </a:pPr>
            <a:r>
              <a:rPr lang="en-IN" dirty="0"/>
              <a:t>Equation (1) provides the standard recipe for a fully observed environment. T</a:t>
            </a:r>
          </a:p>
          <a:p>
            <a:pPr marL="228600" indent="0"/>
            <a:r>
              <a:rPr lang="en-IN" sz="1800" b="1" dirty="0"/>
              <a:t> Partially Observed Environment</a:t>
            </a:r>
          </a:p>
          <a:p>
            <a:pPr marL="971550" lvl="1" indent="-285750">
              <a:buFont typeface="Arial" panose="020B0604020202020204" pitchFamily="34" charset="0"/>
              <a:buChar char="•"/>
            </a:pPr>
            <a:r>
              <a:rPr lang="en-IN" dirty="0"/>
              <a:t>The observations contain partial information on the actual state of the environment. </a:t>
            </a:r>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821A209-8E3B-065D-E5D6-7162B10DCA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1F3BCEDB-A33E-D4A3-3D1C-B4CA99284F00}"/>
              </a:ext>
            </a:extLst>
          </p:cNvPr>
          <p:cNvPicPr>
            <a:picLocks noChangeAspect="1"/>
          </p:cNvPicPr>
          <p:nvPr/>
        </p:nvPicPr>
        <p:blipFill>
          <a:blip r:embed="rId3"/>
          <a:stretch>
            <a:fillRect/>
          </a:stretch>
        </p:blipFill>
        <p:spPr>
          <a:xfrm>
            <a:off x="1204728" y="2711449"/>
            <a:ext cx="4140200" cy="635000"/>
          </a:xfrm>
          <a:prstGeom prst="rect">
            <a:avLst/>
          </a:prstGeom>
        </p:spPr>
      </p:pic>
    </p:spTree>
    <p:extLst>
      <p:ext uri="{BB962C8B-B14F-4D97-AF65-F5344CB8AC3E}">
        <p14:creationId xmlns:p14="http://schemas.microsoft.com/office/powerpoint/2010/main" val="2270551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52A3-4CF7-6444-3C78-DDA8EB7D0505}"/>
              </a:ext>
            </a:extLst>
          </p:cNvPr>
          <p:cNvSpPr>
            <a:spLocks noGrp="1"/>
          </p:cNvSpPr>
          <p:nvPr>
            <p:ph type="title"/>
          </p:nvPr>
        </p:nvSpPr>
        <p:spPr/>
        <p:txBody>
          <a:bodyPr/>
          <a:lstStyle/>
          <a:p>
            <a:r>
              <a:rPr lang="en-IN" dirty="0"/>
              <a:t>REINFORCEMENT LEARNING APPROACH TO QUANTUM MEMORY</a:t>
            </a:r>
            <a:br>
              <a:rPr lang="en-IN" dirty="0"/>
            </a:br>
            <a:endParaRPr lang="en-US" dirty="0"/>
          </a:p>
        </p:txBody>
      </p:sp>
      <p:sp>
        <p:nvSpPr>
          <p:cNvPr id="3" name="Text Placeholder 2">
            <a:extLst>
              <a:ext uri="{FF2B5EF4-FFF2-40B4-BE49-F238E27FC236}">
                <a16:creationId xmlns:a16="http://schemas.microsoft.com/office/drawing/2014/main" id="{3D8BDEE9-B831-9FB7-BCAD-3493F1A33AAD}"/>
              </a:ext>
            </a:extLst>
          </p:cNvPr>
          <p:cNvSpPr>
            <a:spLocks noGrp="1"/>
          </p:cNvSpPr>
          <p:nvPr>
            <p:ph type="body" idx="1"/>
          </p:nvPr>
        </p:nvSpPr>
        <p:spPr/>
        <p:txBody>
          <a:bodyPr/>
          <a:lstStyle/>
          <a:p>
            <a:pPr marL="514350" indent="-285750">
              <a:buFont typeface="Arial" panose="020B0604020202020204" pitchFamily="34" charset="0"/>
              <a:buChar char="•"/>
            </a:pPr>
            <a:r>
              <a:rPr lang="en-IN" dirty="0"/>
              <a:t>We start by storing an arbitrary quantum state </a:t>
            </a:r>
            <a:r>
              <a:rPr lang="el-GR" dirty="0"/>
              <a:t>α</a:t>
            </a:r>
            <a:r>
              <a:rPr lang="en-IN" dirty="0"/>
              <a:t>j0i </a:t>
            </a:r>
            <a:r>
              <a:rPr lang="en-IN" dirty="0" err="1"/>
              <a:t>þ</a:t>
            </a:r>
            <a:r>
              <a:rPr lang="en-IN" dirty="0"/>
              <a:t> </a:t>
            </a:r>
            <a:r>
              <a:rPr lang="el-GR" dirty="0"/>
              <a:t>β</a:t>
            </a:r>
            <a:r>
              <a:rPr lang="en-IN" dirty="0"/>
              <a:t>j1i inside one physical qubit. The goal is to be able to retrieve this state with optimum fidelity after a given time span. </a:t>
            </a:r>
          </a:p>
          <a:p>
            <a:pPr marL="514350" indent="-285750">
              <a:buFont typeface="Arial" panose="020B0604020202020204" pitchFamily="34" charset="0"/>
              <a:buChar char="•"/>
            </a:pPr>
            <a:r>
              <a:rPr lang="en-IN" dirty="0"/>
              <a:t>Importantly, the network must react and adapt its strategy to the binary measurement results, providing real-time quantum feedback. </a:t>
            </a:r>
            <a:r>
              <a:rPr lang="en-IN" dirty="0">
                <a:solidFill>
                  <a:srgbClr val="FF0000"/>
                </a:solidFill>
              </a:rPr>
              <a:t>(What is quantum feedback here?)</a:t>
            </a:r>
            <a:endParaRPr lang="en-US" dirty="0"/>
          </a:p>
          <a:p>
            <a:pPr marL="514350" indent="-285750">
              <a:buFont typeface="Arial" panose="020B0604020202020204" pitchFamily="34" charset="0"/>
              <a:buChar char="•"/>
            </a:pPr>
            <a:r>
              <a:rPr lang="en-IN" dirty="0"/>
              <a:t>As known from other RL applications (like board games [15]), it helps to provide as much information as possible to the network. </a:t>
            </a:r>
            <a:r>
              <a:rPr lang="en-IN" dirty="0">
                <a:solidFill>
                  <a:schemeClr val="accent3"/>
                </a:solidFill>
              </a:rPr>
              <a:t>In our case, this could mean providing the multiqubit quantum state at each time step.</a:t>
            </a:r>
          </a:p>
          <a:p>
            <a:pPr marL="971550" lvl="1" indent="-285750">
              <a:buFont typeface="Arial" panose="020B0604020202020204" pitchFamily="34" charset="0"/>
              <a:buChar char="•"/>
            </a:pPr>
            <a:r>
              <a:rPr lang="en-IN" dirty="0"/>
              <a:t>we train two different networks in succession [Figs. 2(a) and 2(b)]: The first network is fully state aware. Later on, we use it as a teacher for the second network, which essentially gets only the measurement results as an input</a:t>
            </a:r>
            <a:endParaRPr lang="en-US" dirty="0">
              <a:solidFill>
                <a:schemeClr val="accent3"/>
              </a:solidFill>
            </a:endParaRPr>
          </a:p>
        </p:txBody>
      </p:sp>
      <p:sp>
        <p:nvSpPr>
          <p:cNvPr id="4" name="Slide Number Placeholder 3">
            <a:extLst>
              <a:ext uri="{FF2B5EF4-FFF2-40B4-BE49-F238E27FC236}">
                <a16:creationId xmlns:a16="http://schemas.microsoft.com/office/drawing/2014/main" id="{26C7E2E5-F772-7D24-F7F1-F45F3C4A3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678906293"/>
      </p:ext>
    </p:extLst>
  </p:cSld>
  <p:clrMapOvr>
    <a:masterClrMapping/>
  </p:clrMapOvr>
</p:sld>
</file>

<file path=ppt/theme/theme1.xml><?xml version="1.0" encoding="utf-8"?>
<a:theme xmlns:a="http://schemas.openxmlformats.org/drawingml/2006/main" name="IBM Quantum Master (Light)">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1106</Words>
  <Application>Microsoft Macintosh PowerPoint</Application>
  <PresentationFormat>On-screen Show (16:9)</PresentationFormat>
  <Paragraphs>81</Paragraphs>
  <Slides>12</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IBM Plex Sans</vt:lpstr>
      <vt:lpstr>IBM Plex Sans SemiBold</vt:lpstr>
      <vt:lpstr>IBM Plex Sans Light</vt:lpstr>
      <vt:lpstr>Helvetica Neue Light</vt:lpstr>
      <vt:lpstr>Arial</vt:lpstr>
      <vt:lpstr>Arial</vt:lpstr>
      <vt:lpstr>Helvetica</vt:lpstr>
      <vt:lpstr>NTR</vt:lpstr>
      <vt:lpstr>Noto Sans Symbols</vt:lpstr>
      <vt:lpstr>IBM Quantum Master (Light)</vt:lpstr>
      <vt:lpstr>#35: Open Quantum systems and master equation implementation through reinforcement learning</vt:lpstr>
      <vt:lpstr>Description</vt:lpstr>
      <vt:lpstr>Open Quantum Systems</vt:lpstr>
      <vt:lpstr>Open Quantum Systems</vt:lpstr>
      <vt:lpstr>Reinforcement learning for quantum error correction</vt:lpstr>
      <vt:lpstr>This paper’s success </vt:lpstr>
      <vt:lpstr>A two-stage learning</vt:lpstr>
      <vt:lpstr>To-do – Fully Observed Env</vt:lpstr>
      <vt:lpstr>REINFORCEMENT LEARNING APPROACH TO QUANTUM MEMORY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#35: Open Quantum systems and master equation implementation through reinforcement learning</dc:title>
  <dc:creator>RUSSELL HUFFMAN</dc:creator>
  <cp:lastModifiedBy>Kavitha Yogaraj</cp:lastModifiedBy>
  <cp:revision>2</cp:revision>
  <dcterms:created xsi:type="dcterms:W3CDTF">2020-09-29T21:37:46Z</dcterms:created>
  <dcterms:modified xsi:type="dcterms:W3CDTF">2022-10-28T07:18:09Z</dcterms:modified>
</cp:coreProperties>
</file>